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58" r:id="rId4"/>
    <p:sldId id="259" r:id="rId5"/>
    <p:sldId id="284" r:id="rId6"/>
    <p:sldId id="285" r:id="rId7"/>
    <p:sldId id="281" r:id="rId8"/>
    <p:sldId id="286" r:id="rId9"/>
    <p:sldId id="264" r:id="rId10"/>
    <p:sldId id="266" r:id="rId11"/>
    <p:sldId id="27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r" defTabSz="914400" rtl="1" eaLnBrk="1" latinLnBrk="0" hangingPunct="1">
      <a:defRPr kern="1200">
        <a:solidFill>
          <a:schemeClr val="tx1"/>
        </a:solidFill>
        <a:latin typeface="Arial" charset="0"/>
        <a:ea typeface="+mn-ea"/>
        <a:cs typeface="+mn-cs"/>
      </a:defRPr>
    </a:lvl6pPr>
    <a:lvl7pPr marL="2743200" algn="r" defTabSz="914400" rtl="1" eaLnBrk="1" latinLnBrk="0" hangingPunct="1">
      <a:defRPr kern="1200">
        <a:solidFill>
          <a:schemeClr val="tx1"/>
        </a:solidFill>
        <a:latin typeface="Arial" charset="0"/>
        <a:ea typeface="+mn-ea"/>
        <a:cs typeface="+mn-cs"/>
      </a:defRPr>
    </a:lvl7pPr>
    <a:lvl8pPr marL="3200400" algn="r" defTabSz="914400" rtl="1" eaLnBrk="1" latinLnBrk="0" hangingPunct="1">
      <a:defRPr kern="1200">
        <a:solidFill>
          <a:schemeClr val="tx1"/>
        </a:solidFill>
        <a:latin typeface="Arial" charset="0"/>
        <a:ea typeface="+mn-ea"/>
        <a:cs typeface="+mn-cs"/>
      </a:defRPr>
    </a:lvl8pPr>
    <a:lvl9pPr marL="3657600" algn="r" defTabSz="914400" rtl="1"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60" autoAdjust="0"/>
  </p:normalViewPr>
  <p:slideViewPr>
    <p:cSldViewPr>
      <p:cViewPr>
        <p:scale>
          <a:sx n="50" d="100"/>
          <a:sy n="50" d="100"/>
        </p:scale>
        <p:origin x="-1938" y="-5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89" name="Rectangle 17"/>
          <p:cNvSpPr>
            <a:spLocks noChangeArrowheads="1"/>
          </p:cNvSpPr>
          <p:nvPr/>
        </p:nvSpPr>
        <p:spPr bwMode="white">
          <a:xfrm>
            <a:off x="0" y="4221163"/>
            <a:ext cx="9144000" cy="2636837"/>
          </a:xfrm>
          <a:prstGeom prst="rect">
            <a:avLst/>
          </a:prstGeom>
          <a:solidFill>
            <a:schemeClr val="tx1"/>
          </a:solidFill>
          <a:ln w="9525">
            <a:solidFill>
              <a:schemeClr val="tx1"/>
            </a:solidFill>
            <a:miter lim="800000"/>
            <a:headEnd/>
            <a:tailEnd/>
          </a:ln>
          <a:effectLst/>
        </p:spPr>
        <p:txBody>
          <a:bodyPr wrap="none" anchor="ctr"/>
          <a:lstStyle/>
          <a:p>
            <a:endParaRPr lang="ar-IQ"/>
          </a:p>
        </p:txBody>
      </p:sp>
      <p:grpSp>
        <p:nvGrpSpPr>
          <p:cNvPr id="3090" name="Group 18"/>
          <p:cNvGrpSpPr>
            <a:grpSpLocks/>
          </p:cNvGrpSpPr>
          <p:nvPr/>
        </p:nvGrpSpPr>
        <p:grpSpPr bwMode="auto">
          <a:xfrm rot="-10800000">
            <a:off x="7413625" y="5162550"/>
            <a:ext cx="1655763" cy="1630363"/>
            <a:chOff x="0" y="2704"/>
            <a:chExt cx="1063" cy="1086"/>
          </a:xfrm>
        </p:grpSpPr>
        <p:sp>
          <p:nvSpPr>
            <p:cNvPr id="3091" name="Rectangle 19"/>
            <p:cNvSpPr>
              <a:spLocks noChangeArrowheads="1"/>
            </p:cNvSpPr>
            <p:nvPr userDrawn="1"/>
          </p:nvSpPr>
          <p:spPr bwMode="ltGray">
            <a:xfrm>
              <a:off x="0" y="2704"/>
              <a:ext cx="224" cy="227"/>
            </a:xfrm>
            <a:prstGeom prst="rect">
              <a:avLst/>
            </a:prstGeom>
            <a:solidFill>
              <a:schemeClr val="accent1"/>
            </a:solidFill>
            <a:ln w="9525">
              <a:noFill/>
              <a:miter lim="800000"/>
              <a:headEnd/>
              <a:tailEnd/>
            </a:ln>
            <a:effectLst/>
            <a:scene3d>
              <a:camera prst="legacyPerspectiveBottom">
                <a:rot lat="0" lon="300000" rev="0"/>
              </a:camera>
              <a:lightRig rig="legacyFlat4" dir="b"/>
            </a:scene3d>
            <a:sp3d extrusionH="100000" prstMaterial="legacyMatte">
              <a:bevelT w="13500" h="13500" prst="angle"/>
              <a:bevelB w="13500" h="13500" prst="angle"/>
              <a:extrusionClr>
                <a:schemeClr val="accent1"/>
              </a:extrusionClr>
            </a:sp3d>
          </p:spPr>
          <p:txBody>
            <a:bodyPr wrap="none" anchor="ctr">
              <a:flatTx/>
            </a:bodyPr>
            <a:lstStyle/>
            <a:p>
              <a:endParaRPr lang="ar-IQ"/>
            </a:p>
          </p:txBody>
        </p:sp>
        <p:sp>
          <p:nvSpPr>
            <p:cNvPr id="3092" name="Rectangle 20"/>
            <p:cNvSpPr>
              <a:spLocks noChangeArrowheads="1"/>
            </p:cNvSpPr>
            <p:nvPr userDrawn="1"/>
          </p:nvSpPr>
          <p:spPr bwMode="ltGray">
            <a:xfrm>
              <a:off x="295" y="2704"/>
              <a:ext cx="224" cy="227"/>
            </a:xfrm>
            <a:prstGeom prst="rect">
              <a:avLst/>
            </a:prstGeom>
            <a:solidFill>
              <a:schemeClr val="accent1"/>
            </a:solidFill>
            <a:ln w="9525">
              <a:noFill/>
              <a:miter lim="800000"/>
              <a:headEnd/>
              <a:tailEnd/>
            </a:ln>
            <a:effectLst/>
            <a:scene3d>
              <a:camera prst="legacyPerspectiveBottom">
                <a:rot lat="0" lon="300000" rev="0"/>
              </a:camera>
              <a:lightRig rig="legacyFlat4" dir="b"/>
            </a:scene3d>
            <a:sp3d extrusionH="100000" prstMaterial="legacyMatte">
              <a:bevelT w="13500" h="13500" prst="angle"/>
              <a:bevelB w="13500" h="13500" prst="angle"/>
              <a:extrusionClr>
                <a:schemeClr val="accent1"/>
              </a:extrusionClr>
            </a:sp3d>
          </p:spPr>
          <p:txBody>
            <a:bodyPr wrap="none" anchor="ctr">
              <a:flatTx/>
            </a:bodyPr>
            <a:lstStyle/>
            <a:p>
              <a:endParaRPr lang="ar-IQ"/>
            </a:p>
          </p:txBody>
        </p:sp>
        <p:sp>
          <p:nvSpPr>
            <p:cNvPr id="3093" name="Rectangle 21"/>
            <p:cNvSpPr>
              <a:spLocks noChangeArrowheads="1"/>
            </p:cNvSpPr>
            <p:nvPr userDrawn="1"/>
          </p:nvSpPr>
          <p:spPr bwMode="ltGray">
            <a:xfrm>
              <a:off x="567" y="2704"/>
              <a:ext cx="224" cy="227"/>
            </a:xfrm>
            <a:prstGeom prst="rect">
              <a:avLst/>
            </a:prstGeom>
            <a:solidFill>
              <a:schemeClr val="accent1"/>
            </a:solidFill>
            <a:ln w="9525">
              <a:noFill/>
              <a:miter lim="800000"/>
              <a:headEnd/>
              <a:tailEnd/>
            </a:ln>
            <a:effectLst/>
            <a:scene3d>
              <a:camera prst="legacyPerspectiveBottom">
                <a:rot lat="0" lon="300000" rev="0"/>
              </a:camera>
              <a:lightRig rig="legacyFlat4" dir="b"/>
            </a:scene3d>
            <a:sp3d extrusionH="100000" prstMaterial="legacyMatte">
              <a:bevelT w="13500" h="13500" prst="angle"/>
              <a:bevelB w="13500" h="13500" prst="angle"/>
              <a:extrusionClr>
                <a:schemeClr val="accent1"/>
              </a:extrusionClr>
            </a:sp3d>
          </p:spPr>
          <p:txBody>
            <a:bodyPr wrap="none" anchor="ctr">
              <a:flatTx/>
            </a:bodyPr>
            <a:lstStyle/>
            <a:p>
              <a:endParaRPr lang="ar-IQ"/>
            </a:p>
          </p:txBody>
        </p:sp>
        <p:sp>
          <p:nvSpPr>
            <p:cNvPr id="3094" name="Rectangle 22"/>
            <p:cNvSpPr>
              <a:spLocks noChangeArrowheads="1"/>
            </p:cNvSpPr>
            <p:nvPr userDrawn="1"/>
          </p:nvSpPr>
          <p:spPr bwMode="ltGray">
            <a:xfrm>
              <a:off x="0" y="2990"/>
              <a:ext cx="224" cy="227"/>
            </a:xfrm>
            <a:prstGeom prst="rect">
              <a:avLst/>
            </a:prstGeom>
            <a:solidFill>
              <a:schemeClr val="accent1"/>
            </a:solidFill>
            <a:ln w="9525">
              <a:noFill/>
              <a:miter lim="800000"/>
              <a:headEnd/>
              <a:tailEnd/>
            </a:ln>
            <a:effectLst/>
            <a:scene3d>
              <a:camera prst="legacyPerspectiveBottom">
                <a:rot lat="0" lon="300000" rev="0"/>
              </a:camera>
              <a:lightRig rig="legacyFlat4" dir="b"/>
            </a:scene3d>
            <a:sp3d extrusionH="100000" prstMaterial="legacyMatte">
              <a:bevelT w="13500" h="13500" prst="angle"/>
              <a:bevelB w="13500" h="13500" prst="angle"/>
              <a:extrusionClr>
                <a:schemeClr val="accent1"/>
              </a:extrusionClr>
            </a:sp3d>
          </p:spPr>
          <p:txBody>
            <a:bodyPr wrap="none" anchor="ctr">
              <a:flatTx/>
            </a:bodyPr>
            <a:lstStyle/>
            <a:p>
              <a:endParaRPr lang="ar-IQ"/>
            </a:p>
          </p:txBody>
        </p:sp>
        <p:sp>
          <p:nvSpPr>
            <p:cNvPr id="3095" name="Rectangle 23"/>
            <p:cNvSpPr>
              <a:spLocks noChangeArrowheads="1"/>
            </p:cNvSpPr>
            <p:nvPr userDrawn="1"/>
          </p:nvSpPr>
          <p:spPr bwMode="ltGray">
            <a:xfrm>
              <a:off x="295" y="2990"/>
              <a:ext cx="224" cy="227"/>
            </a:xfrm>
            <a:prstGeom prst="rect">
              <a:avLst/>
            </a:prstGeom>
            <a:solidFill>
              <a:schemeClr val="accent1"/>
            </a:solidFill>
            <a:ln w="9525">
              <a:noFill/>
              <a:miter lim="800000"/>
              <a:headEnd/>
              <a:tailEnd/>
            </a:ln>
            <a:effectLst/>
            <a:scene3d>
              <a:camera prst="legacyPerspectiveBottom">
                <a:rot lat="0" lon="300000" rev="0"/>
              </a:camera>
              <a:lightRig rig="legacyFlat4" dir="b"/>
            </a:scene3d>
            <a:sp3d extrusionH="100000" prstMaterial="legacyMatte">
              <a:bevelT w="13500" h="13500" prst="angle"/>
              <a:bevelB w="13500" h="13500" prst="angle"/>
              <a:extrusionClr>
                <a:schemeClr val="accent1"/>
              </a:extrusionClr>
            </a:sp3d>
          </p:spPr>
          <p:txBody>
            <a:bodyPr wrap="none" anchor="ctr">
              <a:flatTx/>
            </a:bodyPr>
            <a:lstStyle/>
            <a:p>
              <a:endParaRPr lang="ar-IQ"/>
            </a:p>
          </p:txBody>
        </p:sp>
        <p:sp>
          <p:nvSpPr>
            <p:cNvPr id="3096" name="Rectangle 24"/>
            <p:cNvSpPr>
              <a:spLocks noChangeArrowheads="1"/>
            </p:cNvSpPr>
            <p:nvPr userDrawn="1"/>
          </p:nvSpPr>
          <p:spPr bwMode="ltGray">
            <a:xfrm>
              <a:off x="567" y="2990"/>
              <a:ext cx="224" cy="227"/>
            </a:xfrm>
            <a:prstGeom prst="rect">
              <a:avLst/>
            </a:prstGeom>
            <a:solidFill>
              <a:schemeClr val="accent1"/>
            </a:solidFill>
            <a:ln w="9525">
              <a:noFill/>
              <a:miter lim="800000"/>
              <a:headEnd/>
              <a:tailEnd/>
            </a:ln>
            <a:effectLst/>
            <a:scene3d>
              <a:camera prst="legacyPerspectiveBottom">
                <a:rot lat="0" lon="300000" rev="0"/>
              </a:camera>
              <a:lightRig rig="legacyFlat4" dir="b"/>
            </a:scene3d>
            <a:sp3d extrusionH="100000" prstMaterial="legacyMatte">
              <a:bevelT w="13500" h="13500" prst="angle"/>
              <a:bevelB w="13500" h="13500" prst="angle"/>
              <a:extrusionClr>
                <a:schemeClr val="accent1"/>
              </a:extrusionClr>
            </a:sp3d>
          </p:spPr>
          <p:txBody>
            <a:bodyPr wrap="none" anchor="ctr">
              <a:flatTx/>
            </a:bodyPr>
            <a:lstStyle/>
            <a:p>
              <a:endParaRPr lang="ar-IQ"/>
            </a:p>
          </p:txBody>
        </p:sp>
        <p:sp>
          <p:nvSpPr>
            <p:cNvPr id="3097" name="Rectangle 25"/>
            <p:cNvSpPr>
              <a:spLocks noChangeArrowheads="1"/>
            </p:cNvSpPr>
            <p:nvPr userDrawn="1"/>
          </p:nvSpPr>
          <p:spPr bwMode="ltGray">
            <a:xfrm>
              <a:off x="839" y="2704"/>
              <a:ext cx="224" cy="227"/>
            </a:xfrm>
            <a:prstGeom prst="rect">
              <a:avLst/>
            </a:prstGeom>
            <a:solidFill>
              <a:schemeClr val="accent1"/>
            </a:solidFill>
            <a:ln w="9525">
              <a:noFill/>
              <a:miter lim="800000"/>
              <a:headEnd/>
              <a:tailEnd/>
            </a:ln>
            <a:effectLst/>
            <a:scene3d>
              <a:camera prst="legacyPerspectiveBottom">
                <a:rot lat="0" lon="300000" rev="0"/>
              </a:camera>
              <a:lightRig rig="legacyFlat4" dir="b"/>
            </a:scene3d>
            <a:sp3d extrusionH="100000" prstMaterial="legacyMatte">
              <a:bevelT w="13500" h="13500" prst="angle"/>
              <a:bevelB w="13500" h="13500" prst="angle"/>
              <a:extrusionClr>
                <a:schemeClr val="accent1"/>
              </a:extrusionClr>
            </a:sp3d>
          </p:spPr>
          <p:txBody>
            <a:bodyPr wrap="none" anchor="ctr">
              <a:flatTx/>
            </a:bodyPr>
            <a:lstStyle/>
            <a:p>
              <a:endParaRPr lang="ar-IQ"/>
            </a:p>
          </p:txBody>
        </p:sp>
        <p:sp>
          <p:nvSpPr>
            <p:cNvPr id="3098" name="Rectangle 26"/>
            <p:cNvSpPr>
              <a:spLocks noChangeArrowheads="1"/>
            </p:cNvSpPr>
            <p:nvPr userDrawn="1"/>
          </p:nvSpPr>
          <p:spPr bwMode="ltGray">
            <a:xfrm>
              <a:off x="295" y="3273"/>
              <a:ext cx="224" cy="227"/>
            </a:xfrm>
            <a:prstGeom prst="rect">
              <a:avLst/>
            </a:prstGeom>
            <a:solidFill>
              <a:schemeClr val="accent1"/>
            </a:solidFill>
            <a:ln w="9525">
              <a:noFill/>
              <a:miter lim="800000"/>
              <a:headEnd/>
              <a:tailEnd/>
            </a:ln>
            <a:effectLst/>
            <a:scene3d>
              <a:camera prst="legacyPerspectiveBottom">
                <a:rot lat="0" lon="300000" rev="0"/>
              </a:camera>
              <a:lightRig rig="legacyFlat4" dir="b"/>
            </a:scene3d>
            <a:sp3d extrusionH="100000" prstMaterial="legacyMatte">
              <a:bevelT w="13500" h="13500" prst="angle"/>
              <a:bevelB w="13500" h="13500" prst="angle"/>
              <a:extrusionClr>
                <a:schemeClr val="accent1"/>
              </a:extrusionClr>
            </a:sp3d>
          </p:spPr>
          <p:txBody>
            <a:bodyPr wrap="none" anchor="ctr">
              <a:flatTx/>
            </a:bodyPr>
            <a:lstStyle/>
            <a:p>
              <a:endParaRPr lang="ar-IQ"/>
            </a:p>
          </p:txBody>
        </p:sp>
        <p:sp>
          <p:nvSpPr>
            <p:cNvPr id="3099" name="Rectangle 27"/>
            <p:cNvSpPr>
              <a:spLocks noChangeArrowheads="1"/>
            </p:cNvSpPr>
            <p:nvPr userDrawn="1"/>
          </p:nvSpPr>
          <p:spPr bwMode="ltGray">
            <a:xfrm>
              <a:off x="0" y="3273"/>
              <a:ext cx="224" cy="227"/>
            </a:xfrm>
            <a:prstGeom prst="rect">
              <a:avLst/>
            </a:prstGeom>
            <a:solidFill>
              <a:schemeClr val="accent1"/>
            </a:solidFill>
            <a:ln w="9525">
              <a:noFill/>
              <a:miter lim="800000"/>
              <a:headEnd/>
              <a:tailEnd/>
            </a:ln>
            <a:effectLst/>
            <a:scene3d>
              <a:camera prst="legacyPerspectiveBottom">
                <a:rot lat="0" lon="300000" rev="0"/>
              </a:camera>
              <a:lightRig rig="legacyFlat4" dir="b"/>
            </a:scene3d>
            <a:sp3d extrusionH="100000" prstMaterial="legacyMatte">
              <a:bevelT w="13500" h="13500" prst="angle"/>
              <a:bevelB w="13500" h="13500" prst="angle"/>
              <a:extrusionClr>
                <a:schemeClr val="accent1"/>
              </a:extrusionClr>
            </a:sp3d>
          </p:spPr>
          <p:txBody>
            <a:bodyPr wrap="none" anchor="ctr">
              <a:flatTx/>
            </a:bodyPr>
            <a:lstStyle/>
            <a:p>
              <a:endParaRPr lang="ar-IQ"/>
            </a:p>
          </p:txBody>
        </p:sp>
        <p:sp>
          <p:nvSpPr>
            <p:cNvPr id="3100" name="Rectangle 28"/>
            <p:cNvSpPr>
              <a:spLocks noChangeArrowheads="1"/>
            </p:cNvSpPr>
            <p:nvPr userDrawn="1"/>
          </p:nvSpPr>
          <p:spPr bwMode="ltGray">
            <a:xfrm>
              <a:off x="0" y="3563"/>
              <a:ext cx="224" cy="227"/>
            </a:xfrm>
            <a:prstGeom prst="rect">
              <a:avLst/>
            </a:prstGeom>
            <a:solidFill>
              <a:schemeClr val="accent1"/>
            </a:solidFill>
            <a:ln w="9525">
              <a:noFill/>
              <a:miter lim="800000"/>
              <a:headEnd/>
              <a:tailEnd/>
            </a:ln>
            <a:effectLst/>
            <a:scene3d>
              <a:camera prst="legacyPerspectiveBottom">
                <a:rot lat="0" lon="300000" rev="0"/>
              </a:camera>
              <a:lightRig rig="legacyFlat4" dir="b"/>
            </a:scene3d>
            <a:sp3d extrusionH="100000" prstMaterial="legacyMatte">
              <a:bevelT w="13500" h="13500" prst="angle"/>
              <a:bevelB w="13500" h="13500" prst="angle"/>
              <a:extrusionClr>
                <a:schemeClr val="accent1"/>
              </a:extrusionClr>
            </a:sp3d>
          </p:spPr>
          <p:txBody>
            <a:bodyPr wrap="none" anchor="ctr">
              <a:flatTx/>
            </a:bodyPr>
            <a:lstStyle/>
            <a:p>
              <a:endParaRPr lang="ar-IQ"/>
            </a:p>
          </p:txBody>
        </p:sp>
      </p:grpSp>
      <p:sp>
        <p:nvSpPr>
          <p:cNvPr id="3075" name="Rectangle 3"/>
          <p:cNvSpPr>
            <a:spLocks noGrp="1" noChangeArrowheads="1"/>
          </p:cNvSpPr>
          <p:nvPr>
            <p:ph type="subTitle" idx="1"/>
          </p:nvPr>
        </p:nvSpPr>
        <p:spPr bwMode="black">
          <a:xfrm>
            <a:off x="1081088" y="5443538"/>
            <a:ext cx="7086600" cy="381000"/>
          </a:xfrm>
        </p:spPr>
        <p:txBody>
          <a:bodyPr/>
          <a:lstStyle>
            <a:lvl1pPr marL="0" indent="0" algn="ctr">
              <a:buFont typeface="Wingdings" pitchFamily="2" charset="2"/>
              <a:buNone/>
              <a:defRPr sz="2800">
                <a:solidFill>
                  <a:schemeClr val="bg1"/>
                </a:solidFill>
              </a:defRPr>
            </a:lvl1pPr>
          </a:lstStyle>
          <a:p>
            <a:r>
              <a:rPr lang="ar-SA" smtClean="0"/>
              <a:t>انقر لتحرير نمط العنوان الثانوي الرئيسي</a:t>
            </a:r>
            <a:endParaRPr lang="en-US"/>
          </a:p>
        </p:txBody>
      </p:sp>
      <p:grpSp>
        <p:nvGrpSpPr>
          <p:cNvPr id="3101" name="Group 29"/>
          <p:cNvGrpSpPr>
            <a:grpSpLocks/>
          </p:cNvGrpSpPr>
          <p:nvPr/>
        </p:nvGrpSpPr>
        <p:grpSpPr bwMode="auto">
          <a:xfrm>
            <a:off x="20638" y="4281488"/>
            <a:ext cx="1655762" cy="1630362"/>
            <a:chOff x="0" y="2704"/>
            <a:chExt cx="1063" cy="1086"/>
          </a:xfrm>
        </p:grpSpPr>
        <p:sp>
          <p:nvSpPr>
            <p:cNvPr id="3102" name="Rectangle 30"/>
            <p:cNvSpPr>
              <a:spLocks noChangeArrowheads="1"/>
            </p:cNvSpPr>
            <p:nvPr userDrawn="1"/>
          </p:nvSpPr>
          <p:spPr bwMode="ltGray">
            <a:xfrm>
              <a:off x="0" y="2704"/>
              <a:ext cx="224" cy="227"/>
            </a:xfrm>
            <a:prstGeom prst="rect">
              <a:avLst/>
            </a:prstGeom>
            <a:solidFill>
              <a:schemeClr val="accent1"/>
            </a:solidFill>
            <a:ln w="9525">
              <a:noFill/>
              <a:miter lim="800000"/>
              <a:headEnd/>
              <a:tailEnd/>
            </a:ln>
            <a:effectLst/>
            <a:scene3d>
              <a:camera prst="legacyPerspectiveBottom">
                <a:rot lat="0" lon="300000" rev="0"/>
              </a:camera>
              <a:lightRig rig="legacyFlat4" dir="b"/>
            </a:scene3d>
            <a:sp3d extrusionH="100000" prstMaterial="legacyMatte">
              <a:bevelT w="13500" h="13500" prst="angle"/>
              <a:bevelB w="13500" h="13500" prst="angle"/>
              <a:extrusionClr>
                <a:schemeClr val="accent1"/>
              </a:extrusionClr>
            </a:sp3d>
          </p:spPr>
          <p:txBody>
            <a:bodyPr wrap="none" anchor="ctr">
              <a:flatTx/>
            </a:bodyPr>
            <a:lstStyle/>
            <a:p>
              <a:endParaRPr lang="ar-IQ"/>
            </a:p>
          </p:txBody>
        </p:sp>
        <p:sp>
          <p:nvSpPr>
            <p:cNvPr id="3103" name="Rectangle 31"/>
            <p:cNvSpPr>
              <a:spLocks noChangeArrowheads="1"/>
            </p:cNvSpPr>
            <p:nvPr userDrawn="1"/>
          </p:nvSpPr>
          <p:spPr bwMode="ltGray">
            <a:xfrm>
              <a:off x="295" y="2704"/>
              <a:ext cx="224" cy="227"/>
            </a:xfrm>
            <a:prstGeom prst="rect">
              <a:avLst/>
            </a:prstGeom>
            <a:solidFill>
              <a:schemeClr val="accent1"/>
            </a:solidFill>
            <a:ln w="9525">
              <a:noFill/>
              <a:miter lim="800000"/>
              <a:headEnd/>
              <a:tailEnd/>
            </a:ln>
            <a:effectLst/>
            <a:scene3d>
              <a:camera prst="legacyPerspectiveBottom">
                <a:rot lat="0" lon="300000" rev="0"/>
              </a:camera>
              <a:lightRig rig="legacyFlat4" dir="b"/>
            </a:scene3d>
            <a:sp3d extrusionH="100000" prstMaterial="legacyMatte">
              <a:bevelT w="13500" h="13500" prst="angle"/>
              <a:bevelB w="13500" h="13500" prst="angle"/>
              <a:extrusionClr>
                <a:schemeClr val="accent1"/>
              </a:extrusionClr>
            </a:sp3d>
          </p:spPr>
          <p:txBody>
            <a:bodyPr wrap="none" anchor="ctr">
              <a:flatTx/>
            </a:bodyPr>
            <a:lstStyle/>
            <a:p>
              <a:endParaRPr lang="ar-IQ"/>
            </a:p>
          </p:txBody>
        </p:sp>
        <p:sp>
          <p:nvSpPr>
            <p:cNvPr id="3104" name="Rectangle 32"/>
            <p:cNvSpPr>
              <a:spLocks noChangeArrowheads="1"/>
            </p:cNvSpPr>
            <p:nvPr userDrawn="1"/>
          </p:nvSpPr>
          <p:spPr bwMode="ltGray">
            <a:xfrm>
              <a:off x="567" y="2704"/>
              <a:ext cx="224" cy="227"/>
            </a:xfrm>
            <a:prstGeom prst="rect">
              <a:avLst/>
            </a:prstGeom>
            <a:solidFill>
              <a:schemeClr val="accent1"/>
            </a:solidFill>
            <a:ln w="9525">
              <a:noFill/>
              <a:miter lim="800000"/>
              <a:headEnd/>
              <a:tailEnd/>
            </a:ln>
            <a:effectLst/>
            <a:scene3d>
              <a:camera prst="legacyPerspectiveBottom">
                <a:rot lat="0" lon="300000" rev="0"/>
              </a:camera>
              <a:lightRig rig="legacyFlat4" dir="b"/>
            </a:scene3d>
            <a:sp3d extrusionH="100000" prstMaterial="legacyMatte">
              <a:bevelT w="13500" h="13500" prst="angle"/>
              <a:bevelB w="13500" h="13500" prst="angle"/>
              <a:extrusionClr>
                <a:schemeClr val="accent1"/>
              </a:extrusionClr>
            </a:sp3d>
          </p:spPr>
          <p:txBody>
            <a:bodyPr wrap="none" anchor="ctr">
              <a:flatTx/>
            </a:bodyPr>
            <a:lstStyle/>
            <a:p>
              <a:endParaRPr lang="ar-IQ"/>
            </a:p>
          </p:txBody>
        </p:sp>
        <p:sp>
          <p:nvSpPr>
            <p:cNvPr id="3105" name="Rectangle 33"/>
            <p:cNvSpPr>
              <a:spLocks noChangeArrowheads="1"/>
            </p:cNvSpPr>
            <p:nvPr userDrawn="1"/>
          </p:nvSpPr>
          <p:spPr bwMode="ltGray">
            <a:xfrm>
              <a:off x="0" y="2990"/>
              <a:ext cx="224" cy="227"/>
            </a:xfrm>
            <a:prstGeom prst="rect">
              <a:avLst/>
            </a:prstGeom>
            <a:solidFill>
              <a:schemeClr val="accent1"/>
            </a:solidFill>
            <a:ln w="9525">
              <a:noFill/>
              <a:miter lim="800000"/>
              <a:headEnd/>
              <a:tailEnd/>
            </a:ln>
            <a:effectLst/>
            <a:scene3d>
              <a:camera prst="legacyPerspectiveBottom">
                <a:rot lat="0" lon="300000" rev="0"/>
              </a:camera>
              <a:lightRig rig="legacyFlat4" dir="b"/>
            </a:scene3d>
            <a:sp3d extrusionH="100000" prstMaterial="legacyMatte">
              <a:bevelT w="13500" h="13500" prst="angle"/>
              <a:bevelB w="13500" h="13500" prst="angle"/>
              <a:extrusionClr>
                <a:schemeClr val="accent1"/>
              </a:extrusionClr>
            </a:sp3d>
          </p:spPr>
          <p:txBody>
            <a:bodyPr wrap="none" anchor="ctr">
              <a:flatTx/>
            </a:bodyPr>
            <a:lstStyle/>
            <a:p>
              <a:endParaRPr lang="ar-IQ"/>
            </a:p>
          </p:txBody>
        </p:sp>
        <p:sp>
          <p:nvSpPr>
            <p:cNvPr id="3106" name="Rectangle 34"/>
            <p:cNvSpPr>
              <a:spLocks noChangeArrowheads="1"/>
            </p:cNvSpPr>
            <p:nvPr userDrawn="1"/>
          </p:nvSpPr>
          <p:spPr bwMode="ltGray">
            <a:xfrm>
              <a:off x="295" y="2990"/>
              <a:ext cx="224" cy="227"/>
            </a:xfrm>
            <a:prstGeom prst="rect">
              <a:avLst/>
            </a:prstGeom>
            <a:solidFill>
              <a:schemeClr val="accent1"/>
            </a:solidFill>
            <a:ln w="9525">
              <a:noFill/>
              <a:miter lim="800000"/>
              <a:headEnd/>
              <a:tailEnd/>
            </a:ln>
            <a:effectLst/>
            <a:scene3d>
              <a:camera prst="legacyPerspectiveBottom">
                <a:rot lat="0" lon="300000" rev="0"/>
              </a:camera>
              <a:lightRig rig="legacyFlat4" dir="b"/>
            </a:scene3d>
            <a:sp3d extrusionH="100000" prstMaterial="legacyMatte">
              <a:bevelT w="13500" h="13500" prst="angle"/>
              <a:bevelB w="13500" h="13500" prst="angle"/>
              <a:extrusionClr>
                <a:schemeClr val="accent1"/>
              </a:extrusionClr>
            </a:sp3d>
          </p:spPr>
          <p:txBody>
            <a:bodyPr wrap="none" anchor="ctr">
              <a:flatTx/>
            </a:bodyPr>
            <a:lstStyle/>
            <a:p>
              <a:endParaRPr lang="ar-IQ"/>
            </a:p>
          </p:txBody>
        </p:sp>
        <p:sp>
          <p:nvSpPr>
            <p:cNvPr id="3107" name="Rectangle 35"/>
            <p:cNvSpPr>
              <a:spLocks noChangeArrowheads="1"/>
            </p:cNvSpPr>
            <p:nvPr userDrawn="1"/>
          </p:nvSpPr>
          <p:spPr bwMode="ltGray">
            <a:xfrm>
              <a:off x="567" y="2990"/>
              <a:ext cx="224" cy="227"/>
            </a:xfrm>
            <a:prstGeom prst="rect">
              <a:avLst/>
            </a:prstGeom>
            <a:solidFill>
              <a:schemeClr val="accent1"/>
            </a:solidFill>
            <a:ln w="9525">
              <a:noFill/>
              <a:miter lim="800000"/>
              <a:headEnd/>
              <a:tailEnd/>
            </a:ln>
            <a:effectLst/>
            <a:scene3d>
              <a:camera prst="legacyPerspectiveBottom">
                <a:rot lat="0" lon="300000" rev="0"/>
              </a:camera>
              <a:lightRig rig="legacyFlat4" dir="b"/>
            </a:scene3d>
            <a:sp3d extrusionH="100000" prstMaterial="legacyMatte">
              <a:bevelT w="13500" h="13500" prst="angle"/>
              <a:bevelB w="13500" h="13500" prst="angle"/>
              <a:extrusionClr>
                <a:schemeClr val="accent1"/>
              </a:extrusionClr>
            </a:sp3d>
          </p:spPr>
          <p:txBody>
            <a:bodyPr wrap="none" anchor="ctr">
              <a:flatTx/>
            </a:bodyPr>
            <a:lstStyle/>
            <a:p>
              <a:endParaRPr lang="ar-IQ"/>
            </a:p>
          </p:txBody>
        </p:sp>
        <p:sp>
          <p:nvSpPr>
            <p:cNvPr id="3108" name="Rectangle 36"/>
            <p:cNvSpPr>
              <a:spLocks noChangeArrowheads="1"/>
            </p:cNvSpPr>
            <p:nvPr userDrawn="1"/>
          </p:nvSpPr>
          <p:spPr bwMode="ltGray">
            <a:xfrm>
              <a:off x="839" y="2704"/>
              <a:ext cx="224" cy="227"/>
            </a:xfrm>
            <a:prstGeom prst="rect">
              <a:avLst/>
            </a:prstGeom>
            <a:solidFill>
              <a:schemeClr val="accent1"/>
            </a:solidFill>
            <a:ln w="9525">
              <a:noFill/>
              <a:miter lim="800000"/>
              <a:headEnd/>
              <a:tailEnd/>
            </a:ln>
            <a:effectLst/>
            <a:scene3d>
              <a:camera prst="legacyPerspectiveBottom">
                <a:rot lat="0" lon="300000" rev="0"/>
              </a:camera>
              <a:lightRig rig="legacyFlat4" dir="b"/>
            </a:scene3d>
            <a:sp3d extrusionH="100000" prstMaterial="legacyMatte">
              <a:bevelT w="13500" h="13500" prst="angle"/>
              <a:bevelB w="13500" h="13500" prst="angle"/>
              <a:extrusionClr>
                <a:schemeClr val="accent1"/>
              </a:extrusionClr>
            </a:sp3d>
          </p:spPr>
          <p:txBody>
            <a:bodyPr wrap="none" anchor="ctr">
              <a:flatTx/>
            </a:bodyPr>
            <a:lstStyle/>
            <a:p>
              <a:endParaRPr lang="ar-IQ"/>
            </a:p>
          </p:txBody>
        </p:sp>
        <p:sp>
          <p:nvSpPr>
            <p:cNvPr id="3109" name="Rectangle 37"/>
            <p:cNvSpPr>
              <a:spLocks noChangeArrowheads="1"/>
            </p:cNvSpPr>
            <p:nvPr userDrawn="1"/>
          </p:nvSpPr>
          <p:spPr bwMode="ltGray">
            <a:xfrm>
              <a:off x="295" y="3273"/>
              <a:ext cx="224" cy="227"/>
            </a:xfrm>
            <a:prstGeom prst="rect">
              <a:avLst/>
            </a:prstGeom>
            <a:solidFill>
              <a:schemeClr val="accent1"/>
            </a:solidFill>
            <a:ln w="9525">
              <a:noFill/>
              <a:miter lim="800000"/>
              <a:headEnd/>
              <a:tailEnd/>
            </a:ln>
            <a:effectLst/>
            <a:scene3d>
              <a:camera prst="legacyPerspectiveBottom">
                <a:rot lat="0" lon="300000" rev="0"/>
              </a:camera>
              <a:lightRig rig="legacyFlat4" dir="b"/>
            </a:scene3d>
            <a:sp3d extrusionH="100000" prstMaterial="legacyMatte">
              <a:bevelT w="13500" h="13500" prst="angle"/>
              <a:bevelB w="13500" h="13500" prst="angle"/>
              <a:extrusionClr>
                <a:schemeClr val="accent1"/>
              </a:extrusionClr>
            </a:sp3d>
          </p:spPr>
          <p:txBody>
            <a:bodyPr wrap="none" anchor="ctr">
              <a:flatTx/>
            </a:bodyPr>
            <a:lstStyle/>
            <a:p>
              <a:endParaRPr lang="ar-IQ"/>
            </a:p>
          </p:txBody>
        </p:sp>
        <p:sp>
          <p:nvSpPr>
            <p:cNvPr id="3110" name="Rectangle 38"/>
            <p:cNvSpPr>
              <a:spLocks noChangeArrowheads="1"/>
            </p:cNvSpPr>
            <p:nvPr userDrawn="1"/>
          </p:nvSpPr>
          <p:spPr bwMode="ltGray">
            <a:xfrm>
              <a:off x="0" y="3273"/>
              <a:ext cx="224" cy="227"/>
            </a:xfrm>
            <a:prstGeom prst="rect">
              <a:avLst/>
            </a:prstGeom>
            <a:solidFill>
              <a:schemeClr val="accent1"/>
            </a:solidFill>
            <a:ln w="9525">
              <a:noFill/>
              <a:miter lim="800000"/>
              <a:headEnd/>
              <a:tailEnd/>
            </a:ln>
            <a:effectLst/>
            <a:scene3d>
              <a:camera prst="legacyPerspectiveBottom">
                <a:rot lat="0" lon="300000" rev="0"/>
              </a:camera>
              <a:lightRig rig="legacyFlat4" dir="b"/>
            </a:scene3d>
            <a:sp3d extrusionH="100000" prstMaterial="legacyMatte">
              <a:bevelT w="13500" h="13500" prst="angle"/>
              <a:bevelB w="13500" h="13500" prst="angle"/>
              <a:extrusionClr>
                <a:schemeClr val="accent1"/>
              </a:extrusionClr>
            </a:sp3d>
          </p:spPr>
          <p:txBody>
            <a:bodyPr wrap="none" anchor="ctr">
              <a:flatTx/>
            </a:bodyPr>
            <a:lstStyle/>
            <a:p>
              <a:endParaRPr lang="ar-IQ"/>
            </a:p>
          </p:txBody>
        </p:sp>
        <p:sp>
          <p:nvSpPr>
            <p:cNvPr id="3111" name="Rectangle 39"/>
            <p:cNvSpPr>
              <a:spLocks noChangeArrowheads="1"/>
            </p:cNvSpPr>
            <p:nvPr userDrawn="1"/>
          </p:nvSpPr>
          <p:spPr bwMode="ltGray">
            <a:xfrm>
              <a:off x="0" y="3563"/>
              <a:ext cx="224" cy="227"/>
            </a:xfrm>
            <a:prstGeom prst="rect">
              <a:avLst/>
            </a:prstGeom>
            <a:solidFill>
              <a:schemeClr val="accent1"/>
            </a:solidFill>
            <a:ln w="9525">
              <a:noFill/>
              <a:miter lim="800000"/>
              <a:headEnd/>
              <a:tailEnd/>
            </a:ln>
            <a:effectLst/>
            <a:scene3d>
              <a:camera prst="legacyPerspectiveBottom">
                <a:rot lat="0" lon="300000" rev="0"/>
              </a:camera>
              <a:lightRig rig="legacyFlat4" dir="b"/>
            </a:scene3d>
            <a:sp3d extrusionH="100000" prstMaterial="legacyMatte">
              <a:bevelT w="13500" h="13500" prst="angle"/>
              <a:bevelB w="13500" h="13500" prst="angle"/>
              <a:extrusionClr>
                <a:schemeClr val="accent1"/>
              </a:extrusionClr>
            </a:sp3d>
          </p:spPr>
          <p:txBody>
            <a:bodyPr wrap="none" anchor="ctr">
              <a:flatTx/>
            </a:bodyPr>
            <a:lstStyle/>
            <a:p>
              <a:endParaRPr lang="ar-IQ"/>
            </a:p>
          </p:txBody>
        </p:sp>
      </p:grpSp>
      <p:sp>
        <p:nvSpPr>
          <p:cNvPr id="3074" name="Rectangle 2"/>
          <p:cNvSpPr>
            <a:spLocks noGrp="1" noChangeArrowheads="1"/>
          </p:cNvSpPr>
          <p:nvPr>
            <p:ph type="ctrTitle"/>
          </p:nvPr>
        </p:nvSpPr>
        <p:spPr bwMode="auto">
          <a:xfrm>
            <a:off x="990600" y="4572000"/>
            <a:ext cx="7239000" cy="631825"/>
          </a:xfrm>
        </p:spPr>
        <p:txBody>
          <a:bodyPr/>
          <a:lstStyle>
            <a:lvl1pPr>
              <a:defRPr sz="4800">
                <a:solidFill>
                  <a:schemeClr val="bg2"/>
                </a:solidFill>
              </a:defRPr>
            </a:lvl1pPr>
          </a:lstStyle>
          <a:p>
            <a:r>
              <a:rPr lang="ar-SA" smtClean="0"/>
              <a:t>انقر لتحرير نمط العنوان الرئيسي</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ذييل 3"/>
          <p:cNvSpPr>
            <a:spLocks noGrp="1"/>
          </p:cNvSpPr>
          <p:nvPr>
            <p:ph type="ftr" sz="quarter" idx="10"/>
          </p:nvPr>
        </p:nvSpPr>
        <p:spPr/>
        <p:txBody>
          <a:bodyPr/>
          <a:lstStyle>
            <a:lvl1pPr>
              <a:defRPr/>
            </a:lvl1pPr>
          </a:lstStyle>
          <a:p>
            <a:r>
              <a:rPr lang="en-US"/>
              <a:t>Company  Logo</a:t>
            </a:r>
          </a:p>
        </p:txBody>
      </p:sp>
      <p:sp>
        <p:nvSpPr>
          <p:cNvPr id="5" name="عنصر نائب لرقم الشريحة 4"/>
          <p:cNvSpPr>
            <a:spLocks noGrp="1"/>
          </p:cNvSpPr>
          <p:nvPr>
            <p:ph type="sldNum" sz="quarter" idx="11"/>
          </p:nvPr>
        </p:nvSpPr>
        <p:spPr/>
        <p:txBody>
          <a:bodyPr/>
          <a:lstStyle>
            <a:lvl1pPr>
              <a:defRPr/>
            </a:lvl1pPr>
          </a:lstStyle>
          <a:p>
            <a:fld id="{E89FA1F3-6DE2-4244-AB27-74D84FED1F9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319088"/>
            <a:ext cx="2057400" cy="6005512"/>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319088"/>
            <a:ext cx="6019800" cy="600551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ذييل 3"/>
          <p:cNvSpPr>
            <a:spLocks noGrp="1"/>
          </p:cNvSpPr>
          <p:nvPr>
            <p:ph type="ftr" sz="quarter" idx="10"/>
          </p:nvPr>
        </p:nvSpPr>
        <p:spPr/>
        <p:txBody>
          <a:bodyPr/>
          <a:lstStyle>
            <a:lvl1pPr>
              <a:defRPr/>
            </a:lvl1pPr>
          </a:lstStyle>
          <a:p>
            <a:r>
              <a:rPr lang="en-US"/>
              <a:t>Company  Logo</a:t>
            </a:r>
          </a:p>
        </p:txBody>
      </p:sp>
      <p:sp>
        <p:nvSpPr>
          <p:cNvPr id="5" name="عنصر نائب لرقم الشريحة 4"/>
          <p:cNvSpPr>
            <a:spLocks noGrp="1"/>
          </p:cNvSpPr>
          <p:nvPr>
            <p:ph type="sldNum" sz="quarter" idx="11"/>
          </p:nvPr>
        </p:nvSpPr>
        <p:spPr/>
        <p:txBody>
          <a:bodyPr/>
          <a:lstStyle>
            <a:lvl1pPr>
              <a:defRPr/>
            </a:lvl1pPr>
          </a:lstStyle>
          <a:p>
            <a:fld id="{0236B5FB-11D3-40E1-B1D7-65706E46CC6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19088"/>
            <a:ext cx="7391400" cy="563562"/>
          </a:xfrm>
        </p:spPr>
        <p:txBody>
          <a:bodyPr/>
          <a:lstStyle/>
          <a:p>
            <a:r>
              <a:rPr lang="ar-SA" smtClean="0"/>
              <a:t>انقر لتحرير نمط العنوان الرئيسي</a:t>
            </a:r>
            <a:endParaRPr lang="ar-IQ"/>
          </a:p>
        </p:txBody>
      </p:sp>
      <p:sp>
        <p:nvSpPr>
          <p:cNvPr id="3" name="عنصر نائب للجدول 2"/>
          <p:cNvSpPr>
            <a:spLocks noGrp="1"/>
          </p:cNvSpPr>
          <p:nvPr>
            <p:ph type="tbl" idx="1"/>
          </p:nvPr>
        </p:nvSpPr>
        <p:spPr>
          <a:xfrm>
            <a:off x="457200" y="1076325"/>
            <a:ext cx="8229600" cy="5248275"/>
          </a:xfrm>
        </p:spPr>
        <p:txBody>
          <a:bodyPr/>
          <a:lstStyle/>
          <a:p>
            <a:r>
              <a:rPr lang="ar-SA" smtClean="0"/>
              <a:t>انقر فوق الرمز لإضافة جدول</a:t>
            </a:r>
            <a:endParaRPr lang="ar-IQ"/>
          </a:p>
        </p:txBody>
      </p:sp>
      <p:sp>
        <p:nvSpPr>
          <p:cNvPr id="4" name="عنصر نائب للتذييل 3"/>
          <p:cNvSpPr>
            <a:spLocks noGrp="1"/>
          </p:cNvSpPr>
          <p:nvPr>
            <p:ph type="ftr" sz="quarter" idx="10"/>
          </p:nvPr>
        </p:nvSpPr>
        <p:spPr>
          <a:xfrm>
            <a:off x="7162800" y="6567488"/>
            <a:ext cx="1524000" cy="290512"/>
          </a:xfrm>
        </p:spPr>
        <p:txBody>
          <a:bodyPr/>
          <a:lstStyle>
            <a:lvl1pPr>
              <a:defRPr/>
            </a:lvl1pPr>
          </a:lstStyle>
          <a:p>
            <a:r>
              <a:rPr lang="en-US"/>
              <a:t>Company  Logo</a:t>
            </a:r>
          </a:p>
        </p:txBody>
      </p:sp>
      <p:sp>
        <p:nvSpPr>
          <p:cNvPr id="5" name="عنصر نائب لرقم الشريحة 4"/>
          <p:cNvSpPr>
            <a:spLocks noGrp="1"/>
          </p:cNvSpPr>
          <p:nvPr>
            <p:ph type="sldNum" sz="quarter" idx="11"/>
          </p:nvPr>
        </p:nvSpPr>
        <p:spPr>
          <a:xfrm>
            <a:off x="476250" y="6565900"/>
            <a:ext cx="609600" cy="268288"/>
          </a:xfrm>
        </p:spPr>
        <p:txBody>
          <a:bodyPr/>
          <a:lstStyle>
            <a:lvl1pPr>
              <a:defRPr/>
            </a:lvl1pPr>
          </a:lstStyle>
          <a:p>
            <a:fld id="{037E117A-4A97-4ABA-933B-A64D2B8F5D5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ذييل 3"/>
          <p:cNvSpPr>
            <a:spLocks noGrp="1"/>
          </p:cNvSpPr>
          <p:nvPr>
            <p:ph type="ftr" sz="quarter" idx="10"/>
          </p:nvPr>
        </p:nvSpPr>
        <p:spPr/>
        <p:txBody>
          <a:bodyPr/>
          <a:lstStyle>
            <a:lvl1pPr>
              <a:defRPr/>
            </a:lvl1pPr>
          </a:lstStyle>
          <a:p>
            <a:r>
              <a:rPr lang="en-US"/>
              <a:t>Company  Logo</a:t>
            </a:r>
          </a:p>
        </p:txBody>
      </p:sp>
      <p:sp>
        <p:nvSpPr>
          <p:cNvPr id="5" name="عنصر نائب لرقم الشريحة 4"/>
          <p:cNvSpPr>
            <a:spLocks noGrp="1"/>
          </p:cNvSpPr>
          <p:nvPr>
            <p:ph type="sldNum" sz="quarter" idx="11"/>
          </p:nvPr>
        </p:nvSpPr>
        <p:spPr/>
        <p:txBody>
          <a:bodyPr/>
          <a:lstStyle>
            <a:lvl1pPr>
              <a:defRPr/>
            </a:lvl1pPr>
          </a:lstStyle>
          <a:p>
            <a:fld id="{12BF8DD1-4A57-40B4-9586-3A3D098AE8A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ذييل 3"/>
          <p:cNvSpPr>
            <a:spLocks noGrp="1"/>
          </p:cNvSpPr>
          <p:nvPr>
            <p:ph type="ftr" sz="quarter" idx="10"/>
          </p:nvPr>
        </p:nvSpPr>
        <p:spPr/>
        <p:txBody>
          <a:bodyPr/>
          <a:lstStyle>
            <a:lvl1pPr>
              <a:defRPr/>
            </a:lvl1pPr>
          </a:lstStyle>
          <a:p>
            <a:r>
              <a:rPr lang="en-US"/>
              <a:t>Company  Logo</a:t>
            </a:r>
          </a:p>
        </p:txBody>
      </p:sp>
      <p:sp>
        <p:nvSpPr>
          <p:cNvPr id="5" name="عنصر نائب لرقم الشريحة 4"/>
          <p:cNvSpPr>
            <a:spLocks noGrp="1"/>
          </p:cNvSpPr>
          <p:nvPr>
            <p:ph type="sldNum" sz="quarter" idx="11"/>
          </p:nvPr>
        </p:nvSpPr>
        <p:spPr/>
        <p:txBody>
          <a:bodyPr/>
          <a:lstStyle>
            <a:lvl1pPr>
              <a:defRPr/>
            </a:lvl1pPr>
          </a:lstStyle>
          <a:p>
            <a:fld id="{B45626E1-FDA7-46E2-B3AA-6FD8B4D7AC2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ذييل 4"/>
          <p:cNvSpPr>
            <a:spLocks noGrp="1"/>
          </p:cNvSpPr>
          <p:nvPr>
            <p:ph type="ftr" sz="quarter" idx="10"/>
          </p:nvPr>
        </p:nvSpPr>
        <p:spPr/>
        <p:txBody>
          <a:bodyPr/>
          <a:lstStyle>
            <a:lvl1pPr>
              <a:defRPr/>
            </a:lvl1pPr>
          </a:lstStyle>
          <a:p>
            <a:r>
              <a:rPr lang="en-US"/>
              <a:t>Company  Logo</a:t>
            </a:r>
          </a:p>
        </p:txBody>
      </p:sp>
      <p:sp>
        <p:nvSpPr>
          <p:cNvPr id="6" name="عنصر نائب لرقم الشريحة 5"/>
          <p:cNvSpPr>
            <a:spLocks noGrp="1"/>
          </p:cNvSpPr>
          <p:nvPr>
            <p:ph type="sldNum" sz="quarter" idx="11"/>
          </p:nvPr>
        </p:nvSpPr>
        <p:spPr/>
        <p:txBody>
          <a:bodyPr/>
          <a:lstStyle>
            <a:lvl1pPr>
              <a:defRPr/>
            </a:lvl1pPr>
          </a:lstStyle>
          <a:p>
            <a:fld id="{A2A00378-411F-4FE3-BE69-9DAFB22DBFB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ذييل 6"/>
          <p:cNvSpPr>
            <a:spLocks noGrp="1"/>
          </p:cNvSpPr>
          <p:nvPr>
            <p:ph type="ftr" sz="quarter" idx="10"/>
          </p:nvPr>
        </p:nvSpPr>
        <p:spPr/>
        <p:txBody>
          <a:bodyPr/>
          <a:lstStyle>
            <a:lvl1pPr>
              <a:defRPr/>
            </a:lvl1pPr>
          </a:lstStyle>
          <a:p>
            <a:r>
              <a:rPr lang="en-US"/>
              <a:t>Company  Logo</a:t>
            </a:r>
          </a:p>
        </p:txBody>
      </p:sp>
      <p:sp>
        <p:nvSpPr>
          <p:cNvPr id="8" name="عنصر نائب لرقم الشريحة 7"/>
          <p:cNvSpPr>
            <a:spLocks noGrp="1"/>
          </p:cNvSpPr>
          <p:nvPr>
            <p:ph type="sldNum" sz="quarter" idx="11"/>
          </p:nvPr>
        </p:nvSpPr>
        <p:spPr/>
        <p:txBody>
          <a:bodyPr/>
          <a:lstStyle>
            <a:lvl1pPr>
              <a:defRPr/>
            </a:lvl1pPr>
          </a:lstStyle>
          <a:p>
            <a:fld id="{0363E229-5DF6-4EC0-9CEC-AFE53038BC0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ذييل 2"/>
          <p:cNvSpPr>
            <a:spLocks noGrp="1"/>
          </p:cNvSpPr>
          <p:nvPr>
            <p:ph type="ftr" sz="quarter" idx="10"/>
          </p:nvPr>
        </p:nvSpPr>
        <p:spPr/>
        <p:txBody>
          <a:bodyPr/>
          <a:lstStyle>
            <a:lvl1pPr>
              <a:defRPr/>
            </a:lvl1pPr>
          </a:lstStyle>
          <a:p>
            <a:r>
              <a:rPr lang="en-US"/>
              <a:t>Company  Logo</a:t>
            </a:r>
          </a:p>
        </p:txBody>
      </p:sp>
      <p:sp>
        <p:nvSpPr>
          <p:cNvPr id="4" name="عنصر نائب لرقم الشريحة 3"/>
          <p:cNvSpPr>
            <a:spLocks noGrp="1"/>
          </p:cNvSpPr>
          <p:nvPr>
            <p:ph type="sldNum" sz="quarter" idx="11"/>
          </p:nvPr>
        </p:nvSpPr>
        <p:spPr/>
        <p:txBody>
          <a:bodyPr/>
          <a:lstStyle>
            <a:lvl1pPr>
              <a:defRPr/>
            </a:lvl1pPr>
          </a:lstStyle>
          <a:p>
            <a:fld id="{507A7ADC-57D6-425A-9E6B-FDEFBC46FAB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ذييل 1"/>
          <p:cNvSpPr>
            <a:spLocks noGrp="1"/>
          </p:cNvSpPr>
          <p:nvPr>
            <p:ph type="ftr" sz="quarter" idx="10"/>
          </p:nvPr>
        </p:nvSpPr>
        <p:spPr/>
        <p:txBody>
          <a:bodyPr/>
          <a:lstStyle>
            <a:lvl1pPr>
              <a:defRPr/>
            </a:lvl1pPr>
          </a:lstStyle>
          <a:p>
            <a:r>
              <a:rPr lang="en-US"/>
              <a:t>Company  Logo</a:t>
            </a:r>
          </a:p>
        </p:txBody>
      </p:sp>
      <p:sp>
        <p:nvSpPr>
          <p:cNvPr id="3" name="عنصر نائب لرقم الشريحة 2"/>
          <p:cNvSpPr>
            <a:spLocks noGrp="1"/>
          </p:cNvSpPr>
          <p:nvPr>
            <p:ph type="sldNum" sz="quarter" idx="11"/>
          </p:nvPr>
        </p:nvSpPr>
        <p:spPr/>
        <p:txBody>
          <a:bodyPr/>
          <a:lstStyle>
            <a:lvl1pPr>
              <a:defRPr/>
            </a:lvl1pPr>
          </a:lstStyle>
          <a:p>
            <a:fld id="{BDA5E669-8A58-4421-8650-2AD8DB80DAE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ذييل 4"/>
          <p:cNvSpPr>
            <a:spLocks noGrp="1"/>
          </p:cNvSpPr>
          <p:nvPr>
            <p:ph type="ftr" sz="quarter" idx="10"/>
          </p:nvPr>
        </p:nvSpPr>
        <p:spPr/>
        <p:txBody>
          <a:bodyPr/>
          <a:lstStyle>
            <a:lvl1pPr>
              <a:defRPr/>
            </a:lvl1pPr>
          </a:lstStyle>
          <a:p>
            <a:r>
              <a:rPr lang="en-US"/>
              <a:t>Company  Logo</a:t>
            </a:r>
          </a:p>
        </p:txBody>
      </p:sp>
      <p:sp>
        <p:nvSpPr>
          <p:cNvPr id="6" name="عنصر نائب لرقم الشريحة 5"/>
          <p:cNvSpPr>
            <a:spLocks noGrp="1"/>
          </p:cNvSpPr>
          <p:nvPr>
            <p:ph type="sldNum" sz="quarter" idx="11"/>
          </p:nvPr>
        </p:nvSpPr>
        <p:spPr/>
        <p:txBody>
          <a:bodyPr/>
          <a:lstStyle>
            <a:lvl1pPr>
              <a:defRPr/>
            </a:lvl1pPr>
          </a:lstStyle>
          <a:p>
            <a:fld id="{A0FDAB4C-3A16-4DCF-B46D-7916D528559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الرمز لإضافة صورة</a:t>
            </a:r>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ذييل 4"/>
          <p:cNvSpPr>
            <a:spLocks noGrp="1"/>
          </p:cNvSpPr>
          <p:nvPr>
            <p:ph type="ftr" sz="quarter" idx="10"/>
          </p:nvPr>
        </p:nvSpPr>
        <p:spPr/>
        <p:txBody>
          <a:bodyPr/>
          <a:lstStyle>
            <a:lvl1pPr>
              <a:defRPr/>
            </a:lvl1pPr>
          </a:lstStyle>
          <a:p>
            <a:r>
              <a:rPr lang="en-US"/>
              <a:t>Company  Logo</a:t>
            </a:r>
          </a:p>
        </p:txBody>
      </p:sp>
      <p:sp>
        <p:nvSpPr>
          <p:cNvPr id="6" name="عنصر نائب لرقم الشريحة 5"/>
          <p:cNvSpPr>
            <a:spLocks noGrp="1"/>
          </p:cNvSpPr>
          <p:nvPr>
            <p:ph type="sldNum" sz="quarter" idx="11"/>
          </p:nvPr>
        </p:nvSpPr>
        <p:spPr/>
        <p:txBody>
          <a:bodyPr/>
          <a:lstStyle>
            <a:lvl1pPr>
              <a:defRPr/>
            </a:lvl1pPr>
          </a:lstStyle>
          <a:p>
            <a:fld id="{F209FA92-574D-4DFD-81B3-EB9DDEA28CA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2" name="Rectangle 38"/>
          <p:cNvSpPr>
            <a:spLocks noChangeArrowheads="1"/>
          </p:cNvSpPr>
          <p:nvPr/>
        </p:nvSpPr>
        <p:spPr bwMode="gray">
          <a:xfrm>
            <a:off x="0" y="6562725"/>
            <a:ext cx="9144000" cy="304800"/>
          </a:xfrm>
          <a:prstGeom prst="rect">
            <a:avLst/>
          </a:prstGeom>
          <a:solidFill>
            <a:schemeClr val="bg2"/>
          </a:solidFill>
          <a:ln w="9525">
            <a:noFill/>
            <a:miter lim="800000"/>
            <a:headEnd/>
            <a:tailEnd/>
          </a:ln>
          <a:effectLst/>
        </p:spPr>
        <p:txBody>
          <a:bodyPr wrap="none" anchor="ctr"/>
          <a:lstStyle/>
          <a:p>
            <a:endParaRPr lang="ar-IQ"/>
          </a:p>
        </p:txBody>
      </p:sp>
      <p:sp>
        <p:nvSpPr>
          <p:cNvPr id="1039" name="Rectangle 15"/>
          <p:cNvSpPr>
            <a:spLocks noChangeArrowheads="1"/>
          </p:cNvSpPr>
          <p:nvPr/>
        </p:nvSpPr>
        <p:spPr bwMode="white">
          <a:xfrm>
            <a:off x="0" y="0"/>
            <a:ext cx="9144000" cy="914400"/>
          </a:xfrm>
          <a:prstGeom prst="rect">
            <a:avLst/>
          </a:prstGeom>
          <a:solidFill>
            <a:schemeClr val="tx1"/>
          </a:solidFill>
          <a:ln w="9525">
            <a:solidFill>
              <a:schemeClr val="tx1"/>
            </a:solidFill>
            <a:miter lim="800000"/>
            <a:headEnd/>
            <a:tailEnd/>
          </a:ln>
          <a:effectLst/>
        </p:spPr>
        <p:txBody>
          <a:bodyPr wrap="none" anchor="ctr"/>
          <a:lstStyle/>
          <a:p>
            <a:endParaRPr lang="ar-IQ"/>
          </a:p>
        </p:txBody>
      </p:sp>
      <p:grpSp>
        <p:nvGrpSpPr>
          <p:cNvPr id="1040" name="Group 16"/>
          <p:cNvGrpSpPr>
            <a:grpSpLocks/>
          </p:cNvGrpSpPr>
          <p:nvPr/>
        </p:nvGrpSpPr>
        <p:grpSpPr bwMode="auto">
          <a:xfrm>
            <a:off x="44450" y="44450"/>
            <a:ext cx="863600" cy="847725"/>
            <a:chOff x="0" y="2704"/>
            <a:chExt cx="1063" cy="1086"/>
          </a:xfrm>
        </p:grpSpPr>
        <p:sp>
          <p:nvSpPr>
            <p:cNvPr id="1041" name="Rectangle 17"/>
            <p:cNvSpPr>
              <a:spLocks noChangeArrowheads="1"/>
            </p:cNvSpPr>
            <p:nvPr userDrawn="1"/>
          </p:nvSpPr>
          <p:spPr bwMode="gray">
            <a:xfrm>
              <a:off x="0" y="2704"/>
              <a:ext cx="224" cy="227"/>
            </a:xfrm>
            <a:prstGeom prst="rect">
              <a:avLst/>
            </a:prstGeom>
            <a:solidFill>
              <a:schemeClr val="accent1"/>
            </a:solidFill>
            <a:ln w="9525">
              <a:noFill/>
              <a:miter lim="800000"/>
              <a:headEnd/>
              <a:tailEnd/>
            </a:ln>
            <a:effectLst/>
          </p:spPr>
          <p:txBody>
            <a:bodyPr wrap="none" anchor="ctr"/>
            <a:lstStyle/>
            <a:p>
              <a:endParaRPr lang="ar-IQ"/>
            </a:p>
          </p:txBody>
        </p:sp>
        <p:sp>
          <p:nvSpPr>
            <p:cNvPr id="1042" name="Rectangle 18"/>
            <p:cNvSpPr>
              <a:spLocks noChangeArrowheads="1"/>
            </p:cNvSpPr>
            <p:nvPr userDrawn="1"/>
          </p:nvSpPr>
          <p:spPr bwMode="gray">
            <a:xfrm>
              <a:off x="295" y="2704"/>
              <a:ext cx="224" cy="227"/>
            </a:xfrm>
            <a:prstGeom prst="rect">
              <a:avLst/>
            </a:prstGeom>
            <a:solidFill>
              <a:schemeClr val="accent1"/>
            </a:solidFill>
            <a:ln w="9525">
              <a:noFill/>
              <a:miter lim="800000"/>
              <a:headEnd/>
              <a:tailEnd/>
            </a:ln>
            <a:effectLst/>
          </p:spPr>
          <p:txBody>
            <a:bodyPr wrap="none" anchor="ctr"/>
            <a:lstStyle/>
            <a:p>
              <a:endParaRPr lang="ar-IQ"/>
            </a:p>
          </p:txBody>
        </p:sp>
        <p:sp>
          <p:nvSpPr>
            <p:cNvPr id="1043" name="Rectangle 19"/>
            <p:cNvSpPr>
              <a:spLocks noChangeArrowheads="1"/>
            </p:cNvSpPr>
            <p:nvPr userDrawn="1"/>
          </p:nvSpPr>
          <p:spPr bwMode="gray">
            <a:xfrm>
              <a:off x="567" y="2704"/>
              <a:ext cx="224" cy="227"/>
            </a:xfrm>
            <a:prstGeom prst="rect">
              <a:avLst/>
            </a:prstGeom>
            <a:solidFill>
              <a:schemeClr val="accent1"/>
            </a:solidFill>
            <a:ln w="9525">
              <a:noFill/>
              <a:miter lim="800000"/>
              <a:headEnd/>
              <a:tailEnd/>
            </a:ln>
            <a:effectLst/>
          </p:spPr>
          <p:txBody>
            <a:bodyPr wrap="none" anchor="ctr"/>
            <a:lstStyle/>
            <a:p>
              <a:endParaRPr lang="ar-IQ"/>
            </a:p>
          </p:txBody>
        </p:sp>
        <p:sp>
          <p:nvSpPr>
            <p:cNvPr id="1044" name="Rectangle 20"/>
            <p:cNvSpPr>
              <a:spLocks noChangeArrowheads="1"/>
            </p:cNvSpPr>
            <p:nvPr userDrawn="1"/>
          </p:nvSpPr>
          <p:spPr bwMode="gray">
            <a:xfrm>
              <a:off x="0" y="2990"/>
              <a:ext cx="224" cy="227"/>
            </a:xfrm>
            <a:prstGeom prst="rect">
              <a:avLst/>
            </a:prstGeom>
            <a:solidFill>
              <a:schemeClr val="accent1"/>
            </a:solidFill>
            <a:ln w="9525">
              <a:noFill/>
              <a:miter lim="800000"/>
              <a:headEnd/>
              <a:tailEnd/>
            </a:ln>
            <a:effectLst/>
          </p:spPr>
          <p:txBody>
            <a:bodyPr wrap="none" anchor="ctr"/>
            <a:lstStyle/>
            <a:p>
              <a:endParaRPr lang="ar-IQ"/>
            </a:p>
          </p:txBody>
        </p:sp>
        <p:sp>
          <p:nvSpPr>
            <p:cNvPr id="1045" name="Rectangle 21"/>
            <p:cNvSpPr>
              <a:spLocks noChangeArrowheads="1"/>
            </p:cNvSpPr>
            <p:nvPr userDrawn="1"/>
          </p:nvSpPr>
          <p:spPr bwMode="gray">
            <a:xfrm>
              <a:off x="295" y="2990"/>
              <a:ext cx="224" cy="227"/>
            </a:xfrm>
            <a:prstGeom prst="rect">
              <a:avLst/>
            </a:prstGeom>
            <a:solidFill>
              <a:schemeClr val="accent1"/>
            </a:solidFill>
            <a:ln w="9525">
              <a:noFill/>
              <a:miter lim="800000"/>
              <a:headEnd/>
              <a:tailEnd/>
            </a:ln>
            <a:effectLst/>
          </p:spPr>
          <p:txBody>
            <a:bodyPr wrap="none" anchor="ctr"/>
            <a:lstStyle/>
            <a:p>
              <a:endParaRPr lang="ar-IQ"/>
            </a:p>
          </p:txBody>
        </p:sp>
        <p:sp>
          <p:nvSpPr>
            <p:cNvPr id="1046" name="Rectangle 22"/>
            <p:cNvSpPr>
              <a:spLocks noChangeArrowheads="1"/>
            </p:cNvSpPr>
            <p:nvPr userDrawn="1"/>
          </p:nvSpPr>
          <p:spPr bwMode="gray">
            <a:xfrm>
              <a:off x="567" y="2990"/>
              <a:ext cx="224" cy="227"/>
            </a:xfrm>
            <a:prstGeom prst="rect">
              <a:avLst/>
            </a:prstGeom>
            <a:solidFill>
              <a:schemeClr val="accent1"/>
            </a:solidFill>
            <a:ln w="9525">
              <a:noFill/>
              <a:miter lim="800000"/>
              <a:headEnd/>
              <a:tailEnd/>
            </a:ln>
            <a:effectLst/>
          </p:spPr>
          <p:txBody>
            <a:bodyPr wrap="none" anchor="ctr"/>
            <a:lstStyle/>
            <a:p>
              <a:endParaRPr lang="ar-IQ"/>
            </a:p>
          </p:txBody>
        </p:sp>
        <p:sp>
          <p:nvSpPr>
            <p:cNvPr id="1047" name="Rectangle 23"/>
            <p:cNvSpPr>
              <a:spLocks noChangeArrowheads="1"/>
            </p:cNvSpPr>
            <p:nvPr userDrawn="1"/>
          </p:nvSpPr>
          <p:spPr bwMode="gray">
            <a:xfrm>
              <a:off x="839" y="2704"/>
              <a:ext cx="224" cy="227"/>
            </a:xfrm>
            <a:prstGeom prst="rect">
              <a:avLst/>
            </a:prstGeom>
            <a:solidFill>
              <a:schemeClr val="accent1"/>
            </a:solidFill>
            <a:ln w="9525">
              <a:noFill/>
              <a:miter lim="800000"/>
              <a:headEnd/>
              <a:tailEnd/>
            </a:ln>
            <a:effectLst/>
          </p:spPr>
          <p:txBody>
            <a:bodyPr wrap="none" anchor="ctr"/>
            <a:lstStyle/>
            <a:p>
              <a:endParaRPr lang="ar-IQ"/>
            </a:p>
          </p:txBody>
        </p:sp>
        <p:sp>
          <p:nvSpPr>
            <p:cNvPr id="1048" name="Rectangle 24"/>
            <p:cNvSpPr>
              <a:spLocks noChangeArrowheads="1"/>
            </p:cNvSpPr>
            <p:nvPr userDrawn="1"/>
          </p:nvSpPr>
          <p:spPr bwMode="gray">
            <a:xfrm>
              <a:off x="295" y="3273"/>
              <a:ext cx="224" cy="227"/>
            </a:xfrm>
            <a:prstGeom prst="rect">
              <a:avLst/>
            </a:prstGeom>
            <a:solidFill>
              <a:schemeClr val="accent1"/>
            </a:solidFill>
            <a:ln w="9525">
              <a:noFill/>
              <a:miter lim="800000"/>
              <a:headEnd/>
              <a:tailEnd/>
            </a:ln>
            <a:effectLst/>
          </p:spPr>
          <p:txBody>
            <a:bodyPr wrap="none" anchor="ctr"/>
            <a:lstStyle/>
            <a:p>
              <a:endParaRPr lang="ar-IQ"/>
            </a:p>
          </p:txBody>
        </p:sp>
        <p:sp>
          <p:nvSpPr>
            <p:cNvPr id="1049" name="Rectangle 25"/>
            <p:cNvSpPr>
              <a:spLocks noChangeArrowheads="1"/>
            </p:cNvSpPr>
            <p:nvPr userDrawn="1"/>
          </p:nvSpPr>
          <p:spPr bwMode="gray">
            <a:xfrm>
              <a:off x="0" y="3273"/>
              <a:ext cx="224" cy="227"/>
            </a:xfrm>
            <a:prstGeom prst="rect">
              <a:avLst/>
            </a:prstGeom>
            <a:solidFill>
              <a:schemeClr val="accent1"/>
            </a:solidFill>
            <a:ln w="9525">
              <a:noFill/>
              <a:miter lim="800000"/>
              <a:headEnd/>
              <a:tailEnd/>
            </a:ln>
            <a:effectLst/>
          </p:spPr>
          <p:txBody>
            <a:bodyPr wrap="none" anchor="ctr"/>
            <a:lstStyle/>
            <a:p>
              <a:endParaRPr lang="ar-IQ"/>
            </a:p>
          </p:txBody>
        </p:sp>
        <p:sp>
          <p:nvSpPr>
            <p:cNvPr id="1050" name="Rectangle 26"/>
            <p:cNvSpPr>
              <a:spLocks noChangeArrowheads="1"/>
            </p:cNvSpPr>
            <p:nvPr userDrawn="1"/>
          </p:nvSpPr>
          <p:spPr bwMode="gray">
            <a:xfrm>
              <a:off x="0" y="3563"/>
              <a:ext cx="224" cy="227"/>
            </a:xfrm>
            <a:prstGeom prst="rect">
              <a:avLst/>
            </a:prstGeom>
            <a:solidFill>
              <a:schemeClr val="accent1"/>
            </a:solidFill>
            <a:ln w="9525">
              <a:noFill/>
              <a:miter lim="800000"/>
              <a:headEnd/>
              <a:tailEnd/>
            </a:ln>
            <a:effectLst/>
          </p:spPr>
          <p:txBody>
            <a:bodyPr wrap="none" anchor="ctr"/>
            <a:lstStyle/>
            <a:p>
              <a:endParaRPr lang="ar-IQ"/>
            </a:p>
          </p:txBody>
        </p:sp>
      </p:grpSp>
      <p:grpSp>
        <p:nvGrpSpPr>
          <p:cNvPr id="1051" name="Group 27"/>
          <p:cNvGrpSpPr>
            <a:grpSpLocks/>
          </p:cNvGrpSpPr>
          <p:nvPr/>
        </p:nvGrpSpPr>
        <p:grpSpPr bwMode="auto">
          <a:xfrm rot="-10800000">
            <a:off x="8228013" y="22225"/>
            <a:ext cx="863600" cy="847725"/>
            <a:chOff x="0" y="2704"/>
            <a:chExt cx="1063" cy="1086"/>
          </a:xfrm>
        </p:grpSpPr>
        <p:sp>
          <p:nvSpPr>
            <p:cNvPr id="1052" name="Rectangle 28"/>
            <p:cNvSpPr>
              <a:spLocks noChangeArrowheads="1"/>
            </p:cNvSpPr>
            <p:nvPr userDrawn="1"/>
          </p:nvSpPr>
          <p:spPr bwMode="gray">
            <a:xfrm>
              <a:off x="0" y="2704"/>
              <a:ext cx="224" cy="227"/>
            </a:xfrm>
            <a:prstGeom prst="rect">
              <a:avLst/>
            </a:prstGeom>
            <a:solidFill>
              <a:schemeClr val="accent1"/>
            </a:solidFill>
            <a:ln w="9525">
              <a:noFill/>
              <a:miter lim="800000"/>
              <a:headEnd/>
              <a:tailEnd/>
            </a:ln>
            <a:effectLst/>
          </p:spPr>
          <p:txBody>
            <a:bodyPr wrap="none" anchor="ctr"/>
            <a:lstStyle/>
            <a:p>
              <a:endParaRPr lang="ar-IQ"/>
            </a:p>
          </p:txBody>
        </p:sp>
        <p:sp>
          <p:nvSpPr>
            <p:cNvPr id="1053" name="Rectangle 29"/>
            <p:cNvSpPr>
              <a:spLocks noChangeArrowheads="1"/>
            </p:cNvSpPr>
            <p:nvPr userDrawn="1"/>
          </p:nvSpPr>
          <p:spPr bwMode="gray">
            <a:xfrm>
              <a:off x="295" y="2704"/>
              <a:ext cx="224" cy="227"/>
            </a:xfrm>
            <a:prstGeom prst="rect">
              <a:avLst/>
            </a:prstGeom>
            <a:solidFill>
              <a:schemeClr val="accent1"/>
            </a:solidFill>
            <a:ln w="9525">
              <a:noFill/>
              <a:miter lim="800000"/>
              <a:headEnd/>
              <a:tailEnd/>
            </a:ln>
            <a:effectLst/>
          </p:spPr>
          <p:txBody>
            <a:bodyPr wrap="none" anchor="ctr"/>
            <a:lstStyle/>
            <a:p>
              <a:endParaRPr lang="ar-IQ"/>
            </a:p>
          </p:txBody>
        </p:sp>
        <p:sp>
          <p:nvSpPr>
            <p:cNvPr id="1054" name="Rectangle 30"/>
            <p:cNvSpPr>
              <a:spLocks noChangeArrowheads="1"/>
            </p:cNvSpPr>
            <p:nvPr userDrawn="1"/>
          </p:nvSpPr>
          <p:spPr bwMode="gray">
            <a:xfrm>
              <a:off x="567" y="2704"/>
              <a:ext cx="224" cy="227"/>
            </a:xfrm>
            <a:prstGeom prst="rect">
              <a:avLst/>
            </a:prstGeom>
            <a:solidFill>
              <a:schemeClr val="accent1"/>
            </a:solidFill>
            <a:ln w="9525">
              <a:noFill/>
              <a:miter lim="800000"/>
              <a:headEnd/>
              <a:tailEnd/>
            </a:ln>
            <a:effectLst/>
          </p:spPr>
          <p:txBody>
            <a:bodyPr wrap="none" anchor="ctr"/>
            <a:lstStyle/>
            <a:p>
              <a:endParaRPr lang="ar-IQ"/>
            </a:p>
          </p:txBody>
        </p:sp>
        <p:sp>
          <p:nvSpPr>
            <p:cNvPr id="1055" name="Rectangle 31"/>
            <p:cNvSpPr>
              <a:spLocks noChangeArrowheads="1"/>
            </p:cNvSpPr>
            <p:nvPr userDrawn="1"/>
          </p:nvSpPr>
          <p:spPr bwMode="gray">
            <a:xfrm>
              <a:off x="0" y="2990"/>
              <a:ext cx="224" cy="227"/>
            </a:xfrm>
            <a:prstGeom prst="rect">
              <a:avLst/>
            </a:prstGeom>
            <a:solidFill>
              <a:schemeClr val="accent1"/>
            </a:solidFill>
            <a:ln w="9525">
              <a:noFill/>
              <a:miter lim="800000"/>
              <a:headEnd/>
              <a:tailEnd/>
            </a:ln>
            <a:effectLst/>
          </p:spPr>
          <p:txBody>
            <a:bodyPr wrap="none" anchor="ctr"/>
            <a:lstStyle/>
            <a:p>
              <a:endParaRPr lang="ar-IQ"/>
            </a:p>
          </p:txBody>
        </p:sp>
        <p:sp>
          <p:nvSpPr>
            <p:cNvPr id="1056" name="Rectangle 32"/>
            <p:cNvSpPr>
              <a:spLocks noChangeArrowheads="1"/>
            </p:cNvSpPr>
            <p:nvPr userDrawn="1"/>
          </p:nvSpPr>
          <p:spPr bwMode="gray">
            <a:xfrm>
              <a:off x="295" y="2990"/>
              <a:ext cx="224" cy="227"/>
            </a:xfrm>
            <a:prstGeom prst="rect">
              <a:avLst/>
            </a:prstGeom>
            <a:solidFill>
              <a:schemeClr val="accent1"/>
            </a:solidFill>
            <a:ln w="9525">
              <a:noFill/>
              <a:miter lim="800000"/>
              <a:headEnd/>
              <a:tailEnd/>
            </a:ln>
            <a:effectLst/>
          </p:spPr>
          <p:txBody>
            <a:bodyPr wrap="none" anchor="ctr"/>
            <a:lstStyle/>
            <a:p>
              <a:endParaRPr lang="ar-IQ"/>
            </a:p>
          </p:txBody>
        </p:sp>
        <p:sp>
          <p:nvSpPr>
            <p:cNvPr id="1057" name="Rectangle 33"/>
            <p:cNvSpPr>
              <a:spLocks noChangeArrowheads="1"/>
            </p:cNvSpPr>
            <p:nvPr userDrawn="1"/>
          </p:nvSpPr>
          <p:spPr bwMode="gray">
            <a:xfrm>
              <a:off x="567" y="2990"/>
              <a:ext cx="224" cy="227"/>
            </a:xfrm>
            <a:prstGeom prst="rect">
              <a:avLst/>
            </a:prstGeom>
            <a:solidFill>
              <a:schemeClr val="accent1"/>
            </a:solidFill>
            <a:ln w="9525">
              <a:noFill/>
              <a:miter lim="800000"/>
              <a:headEnd/>
              <a:tailEnd/>
            </a:ln>
            <a:effectLst/>
          </p:spPr>
          <p:txBody>
            <a:bodyPr wrap="none" anchor="ctr"/>
            <a:lstStyle/>
            <a:p>
              <a:endParaRPr lang="ar-IQ"/>
            </a:p>
          </p:txBody>
        </p:sp>
        <p:sp>
          <p:nvSpPr>
            <p:cNvPr id="1058" name="Rectangle 34"/>
            <p:cNvSpPr>
              <a:spLocks noChangeArrowheads="1"/>
            </p:cNvSpPr>
            <p:nvPr userDrawn="1"/>
          </p:nvSpPr>
          <p:spPr bwMode="gray">
            <a:xfrm>
              <a:off x="839" y="2704"/>
              <a:ext cx="224" cy="227"/>
            </a:xfrm>
            <a:prstGeom prst="rect">
              <a:avLst/>
            </a:prstGeom>
            <a:solidFill>
              <a:schemeClr val="accent1"/>
            </a:solidFill>
            <a:ln w="9525">
              <a:noFill/>
              <a:miter lim="800000"/>
              <a:headEnd/>
              <a:tailEnd/>
            </a:ln>
            <a:effectLst/>
          </p:spPr>
          <p:txBody>
            <a:bodyPr wrap="none" anchor="ctr"/>
            <a:lstStyle/>
            <a:p>
              <a:endParaRPr lang="ar-IQ"/>
            </a:p>
          </p:txBody>
        </p:sp>
        <p:sp>
          <p:nvSpPr>
            <p:cNvPr id="1059" name="Rectangle 35"/>
            <p:cNvSpPr>
              <a:spLocks noChangeArrowheads="1"/>
            </p:cNvSpPr>
            <p:nvPr userDrawn="1"/>
          </p:nvSpPr>
          <p:spPr bwMode="gray">
            <a:xfrm>
              <a:off x="295" y="3273"/>
              <a:ext cx="224" cy="227"/>
            </a:xfrm>
            <a:prstGeom prst="rect">
              <a:avLst/>
            </a:prstGeom>
            <a:solidFill>
              <a:schemeClr val="accent1"/>
            </a:solidFill>
            <a:ln w="9525">
              <a:noFill/>
              <a:miter lim="800000"/>
              <a:headEnd/>
              <a:tailEnd/>
            </a:ln>
            <a:effectLst/>
          </p:spPr>
          <p:txBody>
            <a:bodyPr wrap="none" anchor="ctr"/>
            <a:lstStyle/>
            <a:p>
              <a:endParaRPr lang="ar-IQ"/>
            </a:p>
          </p:txBody>
        </p:sp>
        <p:sp>
          <p:nvSpPr>
            <p:cNvPr id="1060" name="Rectangle 36"/>
            <p:cNvSpPr>
              <a:spLocks noChangeArrowheads="1"/>
            </p:cNvSpPr>
            <p:nvPr userDrawn="1"/>
          </p:nvSpPr>
          <p:spPr bwMode="gray">
            <a:xfrm>
              <a:off x="0" y="3273"/>
              <a:ext cx="224" cy="227"/>
            </a:xfrm>
            <a:prstGeom prst="rect">
              <a:avLst/>
            </a:prstGeom>
            <a:solidFill>
              <a:schemeClr val="accent1"/>
            </a:solidFill>
            <a:ln w="9525">
              <a:noFill/>
              <a:miter lim="800000"/>
              <a:headEnd/>
              <a:tailEnd/>
            </a:ln>
            <a:effectLst/>
          </p:spPr>
          <p:txBody>
            <a:bodyPr wrap="none" anchor="ctr"/>
            <a:lstStyle/>
            <a:p>
              <a:endParaRPr lang="ar-IQ"/>
            </a:p>
          </p:txBody>
        </p:sp>
        <p:sp>
          <p:nvSpPr>
            <p:cNvPr id="1061" name="Rectangle 37"/>
            <p:cNvSpPr>
              <a:spLocks noChangeArrowheads="1"/>
            </p:cNvSpPr>
            <p:nvPr userDrawn="1"/>
          </p:nvSpPr>
          <p:spPr bwMode="gray">
            <a:xfrm>
              <a:off x="0" y="3563"/>
              <a:ext cx="224" cy="227"/>
            </a:xfrm>
            <a:prstGeom prst="rect">
              <a:avLst/>
            </a:prstGeom>
            <a:solidFill>
              <a:schemeClr val="accent1"/>
            </a:solidFill>
            <a:ln w="9525">
              <a:noFill/>
              <a:miter lim="800000"/>
              <a:headEnd/>
              <a:tailEnd/>
            </a:ln>
            <a:effectLst/>
          </p:spPr>
          <p:txBody>
            <a:bodyPr wrap="none" anchor="ctr"/>
            <a:lstStyle/>
            <a:p>
              <a:endParaRPr lang="ar-IQ"/>
            </a:p>
          </p:txBody>
        </p:sp>
      </p:grpSp>
      <p:sp>
        <p:nvSpPr>
          <p:cNvPr id="1027" name="Rectangle 3"/>
          <p:cNvSpPr>
            <a:spLocks noGrp="1" noChangeArrowheads="1"/>
          </p:cNvSpPr>
          <p:nvPr>
            <p:ph type="body" idx="1"/>
          </p:nvPr>
        </p:nvSpPr>
        <p:spPr bwMode="auto">
          <a:xfrm>
            <a:off x="457200" y="1076325"/>
            <a:ext cx="8229600" cy="524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smtClean="0"/>
          </a:p>
        </p:txBody>
      </p:sp>
      <p:sp>
        <p:nvSpPr>
          <p:cNvPr id="1029" name="Rectangle 5"/>
          <p:cNvSpPr>
            <a:spLocks noGrp="1" noChangeArrowheads="1"/>
          </p:cNvSpPr>
          <p:nvPr>
            <p:ph type="ftr" sz="quarter" idx="3"/>
          </p:nvPr>
        </p:nvSpPr>
        <p:spPr bwMode="auto">
          <a:xfrm>
            <a:off x="7162800" y="6567488"/>
            <a:ext cx="1524000" cy="2905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r>
              <a:rPr lang="en-US"/>
              <a:t>Company  Logo</a:t>
            </a:r>
          </a:p>
        </p:txBody>
      </p:sp>
      <p:sp>
        <p:nvSpPr>
          <p:cNvPr id="1030" name="Rectangle 6"/>
          <p:cNvSpPr>
            <a:spLocks noGrp="1" noChangeArrowheads="1"/>
          </p:cNvSpPr>
          <p:nvPr>
            <p:ph type="sldNum" sz="quarter" idx="4"/>
          </p:nvPr>
        </p:nvSpPr>
        <p:spPr bwMode="auto">
          <a:xfrm>
            <a:off x="476250" y="6565900"/>
            <a:ext cx="609600" cy="268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chemeClr val="tx2"/>
                </a:solidFill>
                <a:latin typeface="Verdana" pitchFamily="34" charset="0"/>
              </a:defRPr>
            </a:lvl1pPr>
          </a:lstStyle>
          <a:p>
            <a:fld id="{6A1A8F0D-0543-4E5C-82A0-9E976AA95AE3}" type="slidenum">
              <a:rPr lang="en-US"/>
              <a:pPr/>
              <a:t>‹#›</a:t>
            </a:fld>
            <a:endParaRPr lang="en-US"/>
          </a:p>
        </p:txBody>
      </p:sp>
      <p:sp>
        <p:nvSpPr>
          <p:cNvPr id="1026" name="Rectangle 2"/>
          <p:cNvSpPr>
            <a:spLocks noGrp="1" noChangeArrowheads="1"/>
          </p:cNvSpPr>
          <p:nvPr>
            <p:ph type="title"/>
          </p:nvPr>
        </p:nvSpPr>
        <p:spPr bwMode="black">
          <a:xfrm>
            <a:off x="838200" y="319088"/>
            <a:ext cx="7391400" cy="5635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rtl="1" eaLnBrk="1" fontAlgn="base" hangingPunct="1">
        <a:spcBef>
          <a:spcPct val="0"/>
        </a:spcBef>
        <a:spcAft>
          <a:spcPct val="0"/>
        </a:spcAft>
        <a:defRPr sz="3600" b="1">
          <a:solidFill>
            <a:schemeClr val="bg1"/>
          </a:solidFill>
          <a:latin typeface="+mj-lt"/>
          <a:ea typeface="+mj-ea"/>
          <a:cs typeface="+mj-cs"/>
        </a:defRPr>
      </a:lvl1pPr>
      <a:lvl2pPr algn="ctr" rtl="1" eaLnBrk="1" fontAlgn="base" hangingPunct="1">
        <a:spcBef>
          <a:spcPct val="0"/>
        </a:spcBef>
        <a:spcAft>
          <a:spcPct val="0"/>
        </a:spcAft>
        <a:defRPr sz="3600" b="1">
          <a:solidFill>
            <a:schemeClr val="bg1"/>
          </a:solidFill>
          <a:latin typeface="Arial" charset="0"/>
        </a:defRPr>
      </a:lvl2pPr>
      <a:lvl3pPr algn="ctr" rtl="1" eaLnBrk="1" fontAlgn="base" hangingPunct="1">
        <a:spcBef>
          <a:spcPct val="0"/>
        </a:spcBef>
        <a:spcAft>
          <a:spcPct val="0"/>
        </a:spcAft>
        <a:defRPr sz="3600" b="1">
          <a:solidFill>
            <a:schemeClr val="bg1"/>
          </a:solidFill>
          <a:latin typeface="Arial" charset="0"/>
        </a:defRPr>
      </a:lvl3pPr>
      <a:lvl4pPr algn="ctr" rtl="1" eaLnBrk="1" fontAlgn="base" hangingPunct="1">
        <a:spcBef>
          <a:spcPct val="0"/>
        </a:spcBef>
        <a:spcAft>
          <a:spcPct val="0"/>
        </a:spcAft>
        <a:defRPr sz="3600" b="1">
          <a:solidFill>
            <a:schemeClr val="bg1"/>
          </a:solidFill>
          <a:latin typeface="Arial" charset="0"/>
        </a:defRPr>
      </a:lvl4pPr>
      <a:lvl5pPr algn="ctr" rtl="1" eaLnBrk="1" fontAlgn="base" hangingPunct="1">
        <a:spcBef>
          <a:spcPct val="0"/>
        </a:spcBef>
        <a:spcAft>
          <a:spcPct val="0"/>
        </a:spcAft>
        <a:defRPr sz="3600" b="1">
          <a:solidFill>
            <a:schemeClr val="bg1"/>
          </a:solidFill>
          <a:latin typeface="Arial" charset="0"/>
        </a:defRPr>
      </a:lvl5pPr>
      <a:lvl6pPr marL="457200" algn="ctr" rtl="1" eaLnBrk="1" fontAlgn="base" hangingPunct="1">
        <a:spcBef>
          <a:spcPct val="0"/>
        </a:spcBef>
        <a:spcAft>
          <a:spcPct val="0"/>
        </a:spcAft>
        <a:defRPr sz="3600" b="1">
          <a:solidFill>
            <a:schemeClr val="bg1"/>
          </a:solidFill>
          <a:latin typeface="Arial" charset="0"/>
        </a:defRPr>
      </a:lvl6pPr>
      <a:lvl7pPr marL="914400" algn="ctr" rtl="1" eaLnBrk="1" fontAlgn="base" hangingPunct="1">
        <a:spcBef>
          <a:spcPct val="0"/>
        </a:spcBef>
        <a:spcAft>
          <a:spcPct val="0"/>
        </a:spcAft>
        <a:defRPr sz="3600" b="1">
          <a:solidFill>
            <a:schemeClr val="bg1"/>
          </a:solidFill>
          <a:latin typeface="Arial" charset="0"/>
        </a:defRPr>
      </a:lvl7pPr>
      <a:lvl8pPr marL="1371600" algn="ctr" rtl="1" eaLnBrk="1" fontAlgn="base" hangingPunct="1">
        <a:spcBef>
          <a:spcPct val="0"/>
        </a:spcBef>
        <a:spcAft>
          <a:spcPct val="0"/>
        </a:spcAft>
        <a:defRPr sz="3600" b="1">
          <a:solidFill>
            <a:schemeClr val="bg1"/>
          </a:solidFill>
          <a:latin typeface="Arial" charset="0"/>
        </a:defRPr>
      </a:lvl8pPr>
      <a:lvl9pPr marL="1828800" algn="ctr" rtl="1" eaLnBrk="1" fontAlgn="base" hangingPunct="1">
        <a:spcBef>
          <a:spcPct val="0"/>
        </a:spcBef>
        <a:spcAft>
          <a:spcPct val="0"/>
        </a:spcAft>
        <a:defRPr sz="3600" b="1">
          <a:solidFill>
            <a:schemeClr val="bg1"/>
          </a:solidFill>
          <a:latin typeface="Arial" charset="0"/>
        </a:defRPr>
      </a:lvl9pPr>
    </p:titleStyle>
    <p:bodyStyle>
      <a:lvl1pPr marL="342900" indent="-342900" algn="r" rtl="1" eaLnBrk="1" fontAlgn="base" hangingPunct="1">
        <a:spcBef>
          <a:spcPct val="20000"/>
        </a:spcBef>
        <a:spcAft>
          <a:spcPct val="0"/>
        </a:spcAft>
        <a:buClr>
          <a:schemeClr val="hlink"/>
        </a:buClr>
        <a:buFont typeface="Wingdings" pitchFamily="2" charset="2"/>
        <a:buChar char="v"/>
        <a:defRPr sz="3200" b="1">
          <a:solidFill>
            <a:schemeClr val="accent1"/>
          </a:solidFill>
          <a:latin typeface="+mn-lt"/>
          <a:ea typeface="+mn-ea"/>
          <a:cs typeface="+mn-cs"/>
        </a:defRPr>
      </a:lvl1pPr>
      <a:lvl2pPr marL="742950" indent="-285750" algn="r" rtl="1" eaLnBrk="1" fontAlgn="base" hangingPunct="1">
        <a:spcBef>
          <a:spcPct val="20000"/>
        </a:spcBef>
        <a:spcAft>
          <a:spcPct val="0"/>
        </a:spcAft>
        <a:buClr>
          <a:schemeClr val="accent1"/>
        </a:buClr>
        <a:buFont typeface="Wingdings" pitchFamily="2" charset="2"/>
        <a:buChar char="§"/>
        <a:defRPr sz="2800">
          <a:solidFill>
            <a:schemeClr val="tx1"/>
          </a:solidFill>
          <a:latin typeface="+mn-lt"/>
        </a:defRPr>
      </a:lvl2pPr>
      <a:lvl3pPr marL="1143000" indent="-228600" algn="r" rtl="1" eaLnBrk="1" fontAlgn="base" hangingPunct="1">
        <a:spcBef>
          <a:spcPct val="20000"/>
        </a:spcBef>
        <a:spcAft>
          <a:spcPct val="0"/>
        </a:spcAft>
        <a:buClr>
          <a:schemeClr val="tx1"/>
        </a:buClr>
        <a:buChar char="•"/>
        <a:defRPr sz="2400">
          <a:solidFill>
            <a:schemeClr val="tx1"/>
          </a:solidFill>
          <a:latin typeface="+mn-lt"/>
        </a:defRPr>
      </a:lvl3pPr>
      <a:lvl4pPr marL="1600200" indent="-228600" algn="r" rtl="1" eaLnBrk="1" fontAlgn="base" hangingPunct="1">
        <a:spcBef>
          <a:spcPct val="20000"/>
        </a:spcBef>
        <a:spcAft>
          <a:spcPct val="0"/>
        </a:spcAft>
        <a:buChar char="–"/>
        <a:defRPr sz="2000">
          <a:solidFill>
            <a:schemeClr val="tx1"/>
          </a:solidFill>
          <a:latin typeface="+mn-lt"/>
        </a:defRPr>
      </a:lvl4pPr>
      <a:lvl5pPr marL="2057400" indent="-228600" algn="r" rtl="1" eaLnBrk="1" fontAlgn="base" hangingPunct="1">
        <a:spcBef>
          <a:spcPct val="20000"/>
        </a:spcBef>
        <a:spcAft>
          <a:spcPct val="0"/>
        </a:spcAft>
        <a:buChar char="»"/>
        <a:defRPr sz="2000">
          <a:solidFill>
            <a:schemeClr val="tx1"/>
          </a:solidFill>
          <a:latin typeface="+mn-lt"/>
        </a:defRPr>
      </a:lvl5pPr>
      <a:lvl6pPr marL="2514600" indent="-228600" algn="r" rtl="1" eaLnBrk="1" fontAlgn="base" hangingPunct="1">
        <a:spcBef>
          <a:spcPct val="20000"/>
        </a:spcBef>
        <a:spcAft>
          <a:spcPct val="0"/>
        </a:spcAft>
        <a:buChar char="»"/>
        <a:defRPr sz="2000">
          <a:solidFill>
            <a:schemeClr val="tx1"/>
          </a:solidFill>
          <a:latin typeface="+mn-lt"/>
        </a:defRPr>
      </a:lvl6pPr>
      <a:lvl7pPr marL="2971800" indent="-228600" algn="r" rtl="1" eaLnBrk="1" fontAlgn="base" hangingPunct="1">
        <a:spcBef>
          <a:spcPct val="20000"/>
        </a:spcBef>
        <a:spcAft>
          <a:spcPct val="0"/>
        </a:spcAft>
        <a:buChar char="»"/>
        <a:defRPr sz="2000">
          <a:solidFill>
            <a:schemeClr val="tx1"/>
          </a:solidFill>
          <a:latin typeface="+mn-lt"/>
        </a:defRPr>
      </a:lvl7pPr>
      <a:lvl8pPr marL="3429000" indent="-228600" algn="r" rtl="1" eaLnBrk="1" fontAlgn="base" hangingPunct="1">
        <a:spcBef>
          <a:spcPct val="20000"/>
        </a:spcBef>
        <a:spcAft>
          <a:spcPct val="0"/>
        </a:spcAft>
        <a:buChar char="»"/>
        <a:defRPr sz="2000">
          <a:solidFill>
            <a:schemeClr val="tx1"/>
          </a:solidFill>
          <a:latin typeface="+mn-lt"/>
        </a:defRPr>
      </a:lvl8pPr>
      <a:lvl9pPr marL="3886200" indent="-228600" algn="r" rtl="1" eaLnBrk="1" fontAlgn="base" hangingPunct="1">
        <a:spcBef>
          <a:spcPct val="20000"/>
        </a:spcBef>
        <a:spcAft>
          <a:spcPct val="0"/>
        </a:spcAft>
        <a:buChar char="»"/>
        <a:defRPr sz="2000">
          <a:solidFill>
            <a:schemeClr val="tx1"/>
          </a:solidFill>
          <a:latin typeface="+mn-lt"/>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ar-SA" sz="4400" dirty="0" smtClean="0">
                <a:solidFill>
                  <a:srgbClr val="FFFF00"/>
                </a:solidFill>
              </a:rPr>
              <a:t>لغات البرمجة</a:t>
            </a:r>
            <a:endParaRPr lang="en-US" sz="4400" dirty="0">
              <a:solidFill>
                <a:srgbClr val="FFFF00"/>
              </a:solidFill>
            </a:endParaRPr>
          </a:p>
        </p:txBody>
      </p:sp>
      <p:sp>
        <p:nvSpPr>
          <p:cNvPr id="2051" name="Rectangle 3"/>
          <p:cNvSpPr>
            <a:spLocks noGrp="1" noChangeArrowheads="1"/>
          </p:cNvSpPr>
          <p:nvPr>
            <p:ph type="subTitle" idx="1"/>
          </p:nvPr>
        </p:nvSpPr>
        <p:spPr/>
        <p:txBody>
          <a:bodyPr/>
          <a:lstStyle/>
          <a:p>
            <a:pPr>
              <a:lnSpc>
                <a:spcPct val="90000"/>
              </a:lnSpc>
            </a:pPr>
            <a:r>
              <a:rPr lang="ar-IQ" dirty="0" smtClean="0"/>
              <a:t>المرحلة </a:t>
            </a:r>
            <a:r>
              <a:rPr lang="ar-IQ" dirty="0" err="1" smtClean="0"/>
              <a:t>الاولى </a:t>
            </a:r>
            <a:r>
              <a:rPr lang="ar-IQ" dirty="0" smtClean="0"/>
              <a:t>/ المحاضرة السادسة</a:t>
            </a:r>
            <a:endParaRPr lang="en-US" dirty="0"/>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عنصر نائب للتذييل 3"/>
          <p:cNvSpPr>
            <a:spLocks noGrp="1"/>
          </p:cNvSpPr>
          <p:nvPr>
            <p:ph type="ftr" sz="quarter" idx="10"/>
          </p:nvPr>
        </p:nvSpPr>
        <p:spPr/>
        <p:txBody>
          <a:bodyPr/>
          <a:lstStyle/>
          <a:p>
            <a:r>
              <a:rPr lang="en-US"/>
              <a:t>Company  Logo</a:t>
            </a:r>
          </a:p>
        </p:txBody>
      </p:sp>
      <p:sp>
        <p:nvSpPr>
          <p:cNvPr id="77826" name="AutoShape 2"/>
          <p:cNvSpPr>
            <a:spLocks noChangeArrowheads="1"/>
          </p:cNvSpPr>
          <p:nvPr/>
        </p:nvSpPr>
        <p:spPr bwMode="auto">
          <a:xfrm>
            <a:off x="2987824" y="3657600"/>
            <a:ext cx="2736304" cy="2651720"/>
          </a:xfrm>
          <a:prstGeom prst="roundRect">
            <a:avLst>
              <a:gd name="adj" fmla="val 13745"/>
            </a:avLst>
          </a:prstGeom>
          <a:noFill/>
          <a:ln w="38100">
            <a:solidFill>
              <a:schemeClr val="bg2"/>
            </a:solidFill>
            <a:round/>
            <a:headEnd/>
            <a:tailEnd/>
          </a:ln>
          <a:effectLst/>
        </p:spPr>
        <p:txBody>
          <a:bodyPr lIns="91429" tIns="45715" rIns="91429" bIns="45715" anchor="ctr"/>
          <a:lstStyle/>
          <a:p>
            <a:pPr lvl="0" algn="justLow" rtl="1"/>
            <a:r>
              <a:rPr lang="ar-SA" sz="1400" b="1" i="1" dirty="0" smtClean="0"/>
              <a:t>البرمجة </a:t>
            </a:r>
            <a:r>
              <a:rPr lang="ar-SA" sz="1400" b="1" i="1" dirty="0" err="1" smtClean="0"/>
              <a:t>الهيكلية (</a:t>
            </a:r>
            <a:r>
              <a:rPr lang="en-US" sz="1400" b="1" i="1" dirty="0" smtClean="0"/>
              <a:t>Structured Programming</a:t>
            </a:r>
            <a:r>
              <a:rPr lang="ar-SA" sz="1400" b="1" i="1" dirty="0" err="1" smtClean="0"/>
              <a:t>)</a:t>
            </a:r>
            <a:endParaRPr lang="en-US" sz="1400" b="1" i="1" dirty="0" smtClean="0"/>
          </a:p>
          <a:p>
            <a:pPr algn="justLow" rtl="1"/>
            <a:r>
              <a:rPr lang="ar-SA" sz="1400" b="1" dirty="0" smtClean="0"/>
              <a:t>ويعتمد هذا الأسلوب على تجزئة البرنامج إلى عدة برامج جزئية أو فرعية حيث يتم الربط بين هذه البرامج الفرعية لتشكيل البرنامج العام ويحتاج هذا الأسلوب إلى تخطيط جيد وتظهر فاعليته في حالة المسائل متوسطة الحجم كما يسهل اكتشاف الأخطاء بهذا الأسلوب و إجراء عمليات التطوير بالإضافة إلى عدم تكرار المقاطع البرمجية</a:t>
            </a:r>
            <a:endParaRPr lang="en-US" sz="1400" b="1" dirty="0">
              <a:latin typeface="Verdana" pitchFamily="34" charset="0"/>
            </a:endParaRPr>
          </a:p>
        </p:txBody>
      </p:sp>
      <p:sp>
        <p:nvSpPr>
          <p:cNvPr id="77827" name="AutoShape 3"/>
          <p:cNvSpPr>
            <a:spLocks noChangeArrowheads="1"/>
          </p:cNvSpPr>
          <p:nvPr/>
        </p:nvSpPr>
        <p:spPr bwMode="auto">
          <a:xfrm>
            <a:off x="251520" y="3645024"/>
            <a:ext cx="2580456" cy="2651720"/>
          </a:xfrm>
          <a:prstGeom prst="roundRect">
            <a:avLst>
              <a:gd name="adj" fmla="val 13745"/>
            </a:avLst>
          </a:prstGeom>
          <a:noFill/>
          <a:ln w="38100">
            <a:solidFill>
              <a:schemeClr val="bg2"/>
            </a:solidFill>
            <a:round/>
            <a:headEnd/>
            <a:tailEnd/>
          </a:ln>
          <a:effectLst/>
        </p:spPr>
        <p:txBody>
          <a:bodyPr lIns="91429" tIns="45715" rIns="91429" bIns="45715" anchor="ctr"/>
          <a:lstStyle/>
          <a:p>
            <a:pPr lvl="0" algn="just" rtl="1"/>
            <a:r>
              <a:rPr lang="ar-SA" sz="1400" b="1" i="1" dirty="0" smtClean="0"/>
              <a:t>البرمجة </a:t>
            </a:r>
            <a:r>
              <a:rPr lang="ar-SA" sz="1400" b="1" i="1" dirty="0" err="1" smtClean="0"/>
              <a:t>العشوائية (</a:t>
            </a:r>
            <a:r>
              <a:rPr lang="en-US" sz="1400" b="1" i="1" dirty="0" smtClean="0"/>
              <a:t>Random Programming</a:t>
            </a:r>
            <a:r>
              <a:rPr lang="ar-SA" sz="1400" b="1" i="1" dirty="0" err="1" smtClean="0"/>
              <a:t>)</a:t>
            </a:r>
            <a:endParaRPr lang="en-US" sz="1400" b="1" i="1" dirty="0" smtClean="0"/>
          </a:p>
          <a:p>
            <a:pPr algn="just" rtl="1"/>
            <a:r>
              <a:rPr lang="ar-SA" sz="1400" b="1" dirty="0" smtClean="0"/>
              <a:t>ويتم التركيز في هذا الأسلوب على حل المسألة برمجيا للوصول إلى الهدف دون النظر إلى عملية تنظيم البرنامج مما يؤدي إلى إنتاج برامج صعبة التطوير أو اكتشاف الأخطاء, ولا يظهر مشاكل هذا الأسلوب إلا إذا كان البرنامج كبيرا أما في حالة البرامج الصغيرة والبسيطة ربما كان هذا الأسلوب مناسب لها.</a:t>
            </a:r>
            <a:endParaRPr lang="en-US" sz="1400" b="1" dirty="0"/>
          </a:p>
        </p:txBody>
      </p:sp>
      <p:sp>
        <p:nvSpPr>
          <p:cNvPr id="77828" name="AutoShape 4"/>
          <p:cNvSpPr>
            <a:spLocks noChangeArrowheads="1"/>
          </p:cNvSpPr>
          <p:nvPr/>
        </p:nvSpPr>
        <p:spPr bwMode="auto">
          <a:xfrm>
            <a:off x="5940152" y="3657600"/>
            <a:ext cx="2880320" cy="2651720"/>
          </a:xfrm>
          <a:prstGeom prst="roundRect">
            <a:avLst>
              <a:gd name="adj" fmla="val 13745"/>
            </a:avLst>
          </a:prstGeom>
          <a:noFill/>
          <a:ln w="38100">
            <a:solidFill>
              <a:schemeClr val="bg2"/>
            </a:solidFill>
            <a:round/>
            <a:headEnd/>
            <a:tailEnd/>
          </a:ln>
          <a:effectLst/>
        </p:spPr>
        <p:txBody>
          <a:bodyPr lIns="91429" tIns="45715" rIns="91429" bIns="45715" anchor="ctr"/>
          <a:lstStyle/>
          <a:p>
            <a:pPr lvl="0" algn="justLow" rtl="1"/>
            <a:r>
              <a:rPr lang="ar-SA" sz="1200" b="1" i="1" dirty="0" smtClean="0"/>
              <a:t>البرمجة الشيئية أو </a:t>
            </a:r>
            <a:r>
              <a:rPr lang="ar-SA" sz="1200" b="1" i="1" dirty="0" err="1" smtClean="0"/>
              <a:t>غرضية</a:t>
            </a:r>
            <a:r>
              <a:rPr lang="ar-SA" sz="1200" b="1" i="1" dirty="0" smtClean="0"/>
              <a:t> </a:t>
            </a:r>
            <a:r>
              <a:rPr lang="ar-SA" sz="1200" b="1" i="1" dirty="0" err="1" smtClean="0"/>
              <a:t>التوجيه (</a:t>
            </a:r>
            <a:r>
              <a:rPr lang="en-US" sz="1200" b="1" i="1" dirty="0" smtClean="0"/>
              <a:t>Oriented Object Programming</a:t>
            </a:r>
            <a:r>
              <a:rPr lang="ar-SA" sz="1200" b="1" i="1" dirty="0" err="1" smtClean="0"/>
              <a:t>)</a:t>
            </a:r>
            <a:endParaRPr lang="en-US" sz="1200" b="1" i="1" dirty="0" smtClean="0"/>
          </a:p>
          <a:p>
            <a:pPr algn="justLow" rtl="1"/>
            <a:r>
              <a:rPr lang="ar-SA" sz="1200" b="1" dirty="0" smtClean="0"/>
              <a:t>وهذا الأسلوب الشائع حاليا وهو يحاكي الواقع ويعتمد فيه على بناء الكائنات التي تضم البيانات والإجراءات و ظهر هذا الأسلوب في بداية السبعينات حيث واجهت البرمجة الهيكلية عدة مشاكل منها عدم حماية البيانات وعدم القدرة على تمثيل الواقع وصعوبة تقسيم البرنامج إلى </a:t>
            </a:r>
            <a:r>
              <a:rPr lang="ar-SA" sz="1200" b="1" dirty="0" err="1" smtClean="0"/>
              <a:t>إجراءات.</a:t>
            </a:r>
            <a:r>
              <a:rPr lang="ar-SA" sz="1200" b="1" dirty="0" smtClean="0"/>
              <a:t> وقد اعتمد هذا الأسلوب على مفهوم الكائن والذي يمثل نمط </a:t>
            </a:r>
            <a:r>
              <a:rPr lang="ar-SA" sz="1200" b="1" dirty="0" err="1" smtClean="0"/>
              <a:t>جديد </a:t>
            </a:r>
            <a:r>
              <a:rPr lang="ar-SA" sz="1200" b="1" dirty="0" smtClean="0"/>
              <a:t>( يشبه تعريف السجل) وينتج من دمج البيانات </a:t>
            </a:r>
            <a:r>
              <a:rPr lang="en-US" sz="1200" b="1" dirty="0" smtClean="0"/>
              <a:t>Data</a:t>
            </a:r>
            <a:r>
              <a:rPr lang="ar-SA" sz="1200" b="1" dirty="0" smtClean="0"/>
              <a:t> والإجراءات </a:t>
            </a:r>
            <a:r>
              <a:rPr lang="en-US" sz="1200" b="1" dirty="0" smtClean="0"/>
              <a:t>Procedure</a:t>
            </a:r>
            <a:r>
              <a:rPr lang="ar-SA" sz="1200" b="1" dirty="0" err="1" smtClean="0"/>
              <a:t>.</a:t>
            </a:r>
            <a:r>
              <a:rPr lang="ar-SA" sz="1200" b="1" dirty="0" smtClean="0"/>
              <a:t> وعند دراسة المشكلة يتم التركيز على الكائنات بدلا من الإجراءات ويؤدي إلى تطابق بين المفهوم البرمجي والواقع الفعلي للمشكلة</a:t>
            </a:r>
            <a:endParaRPr lang="en-US" sz="1200" b="1" dirty="0"/>
          </a:p>
        </p:txBody>
      </p:sp>
      <p:sp>
        <p:nvSpPr>
          <p:cNvPr id="77829" name="Rectangle 5"/>
          <p:cNvSpPr>
            <a:spLocks noGrp="1" noChangeArrowheads="1"/>
          </p:cNvSpPr>
          <p:nvPr>
            <p:ph type="title"/>
          </p:nvPr>
        </p:nvSpPr>
        <p:spPr/>
        <p:txBody>
          <a:bodyPr/>
          <a:lstStyle/>
          <a:p>
            <a:r>
              <a:rPr lang="ar-SA" sz="4000" dirty="0" smtClean="0">
                <a:solidFill>
                  <a:srgbClr val="FFFF00"/>
                </a:solidFill>
              </a:rPr>
              <a:t>أساليب البرمجة</a:t>
            </a:r>
            <a:endParaRPr lang="en-US" sz="2400" dirty="0">
              <a:solidFill>
                <a:srgbClr val="FFFF00"/>
              </a:solidFill>
            </a:endParaRPr>
          </a:p>
        </p:txBody>
      </p:sp>
      <p:sp>
        <p:nvSpPr>
          <p:cNvPr id="77830" name="AutoShape 6"/>
          <p:cNvSpPr>
            <a:spLocks noChangeArrowheads="1"/>
          </p:cNvSpPr>
          <p:nvPr/>
        </p:nvSpPr>
        <p:spPr bwMode="gray">
          <a:xfrm>
            <a:off x="3151188" y="2452688"/>
            <a:ext cx="400050" cy="449262"/>
          </a:xfrm>
          <a:prstGeom prst="chevron">
            <a:avLst>
              <a:gd name="adj" fmla="val 52514"/>
            </a:avLst>
          </a:prstGeom>
          <a:solidFill>
            <a:schemeClr val="accent1"/>
          </a:solidFill>
          <a:ln w="0" algn="ctr">
            <a:noFill/>
            <a:miter lim="800000"/>
            <a:headEnd/>
            <a:tailEnd/>
          </a:ln>
          <a:effectLst/>
        </p:spPr>
        <p:txBody>
          <a:bodyPr wrap="none" anchor="ctr"/>
          <a:lstStyle/>
          <a:p>
            <a:endParaRPr lang="ar-IQ"/>
          </a:p>
        </p:txBody>
      </p:sp>
      <p:sp>
        <p:nvSpPr>
          <p:cNvPr id="77831" name="AutoShape 7"/>
          <p:cNvSpPr>
            <a:spLocks noChangeArrowheads="1"/>
          </p:cNvSpPr>
          <p:nvPr/>
        </p:nvSpPr>
        <p:spPr bwMode="gray">
          <a:xfrm>
            <a:off x="5613400" y="2452688"/>
            <a:ext cx="398463" cy="449262"/>
          </a:xfrm>
          <a:prstGeom prst="chevron">
            <a:avLst>
              <a:gd name="adj" fmla="val 52514"/>
            </a:avLst>
          </a:prstGeom>
          <a:solidFill>
            <a:schemeClr val="hlink"/>
          </a:solidFill>
          <a:ln w="0" algn="ctr">
            <a:noFill/>
            <a:miter lim="800000"/>
            <a:headEnd/>
            <a:tailEnd/>
          </a:ln>
          <a:effectLst/>
        </p:spPr>
        <p:txBody>
          <a:bodyPr wrap="none" anchor="ctr"/>
          <a:lstStyle/>
          <a:p>
            <a:endParaRPr lang="ar-IQ"/>
          </a:p>
        </p:txBody>
      </p:sp>
      <p:sp>
        <p:nvSpPr>
          <p:cNvPr id="77832" name="Oval 8"/>
          <p:cNvSpPr>
            <a:spLocks noChangeArrowheads="1"/>
          </p:cNvSpPr>
          <p:nvPr/>
        </p:nvSpPr>
        <p:spPr bwMode="gray">
          <a:xfrm>
            <a:off x="6221413" y="1833563"/>
            <a:ext cx="1703387" cy="168751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ar-IQ"/>
          </a:p>
        </p:txBody>
      </p:sp>
      <p:sp>
        <p:nvSpPr>
          <p:cNvPr id="77833" name="Oval 9"/>
          <p:cNvSpPr>
            <a:spLocks noChangeArrowheads="1"/>
          </p:cNvSpPr>
          <p:nvPr/>
        </p:nvSpPr>
        <p:spPr bwMode="gray">
          <a:xfrm>
            <a:off x="6221413" y="1833563"/>
            <a:ext cx="1703387" cy="1687512"/>
          </a:xfrm>
          <a:prstGeom prst="ellipse">
            <a:avLst/>
          </a:prstGeom>
          <a:gradFill rotWithShape="1">
            <a:gsLst>
              <a:gs pos="0">
                <a:schemeClr val="hlink">
                  <a:alpha val="32001"/>
                </a:schemeClr>
              </a:gs>
              <a:gs pos="100000">
                <a:schemeClr val="hlink">
                  <a:gamma/>
                  <a:shade val="0"/>
                  <a:invGamma/>
                  <a:alpha val="89999"/>
                </a:schemeClr>
              </a:gs>
            </a:gsLst>
            <a:lin ang="2700000" scaled="1"/>
          </a:gradFill>
          <a:ln w="38100" algn="ctr">
            <a:noFill/>
            <a:round/>
            <a:headEnd/>
            <a:tailEnd/>
          </a:ln>
          <a:effectLst/>
        </p:spPr>
        <p:txBody>
          <a:bodyPr anchor="ctr">
            <a:spAutoFit/>
          </a:bodyPr>
          <a:lstStyle/>
          <a:p>
            <a:endParaRPr lang="ar-IQ"/>
          </a:p>
        </p:txBody>
      </p:sp>
      <p:sp>
        <p:nvSpPr>
          <p:cNvPr id="77834" name="Oval 10"/>
          <p:cNvSpPr>
            <a:spLocks noChangeArrowheads="1"/>
          </p:cNvSpPr>
          <p:nvPr/>
        </p:nvSpPr>
        <p:spPr bwMode="gray">
          <a:xfrm>
            <a:off x="6332538" y="1944688"/>
            <a:ext cx="1481137" cy="1466850"/>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ar-IQ"/>
          </a:p>
        </p:txBody>
      </p:sp>
      <p:sp>
        <p:nvSpPr>
          <p:cNvPr id="77835" name="Oval 11"/>
          <p:cNvSpPr>
            <a:spLocks noChangeArrowheads="1"/>
          </p:cNvSpPr>
          <p:nvPr/>
        </p:nvSpPr>
        <p:spPr bwMode="gray">
          <a:xfrm>
            <a:off x="6357938" y="1952625"/>
            <a:ext cx="1481137" cy="1466850"/>
          </a:xfrm>
          <a:prstGeom prst="ellipse">
            <a:avLst/>
          </a:prstGeom>
          <a:gradFill rotWithShape="1">
            <a:gsLst>
              <a:gs pos="0">
                <a:schemeClr val="hlink">
                  <a:gamma/>
                  <a:shade val="63529"/>
                  <a:invGamma/>
                </a:schemeClr>
              </a:gs>
              <a:gs pos="100000">
                <a:schemeClr val="hlink">
                  <a:alpha val="0"/>
                </a:schemeClr>
              </a:gs>
            </a:gsLst>
            <a:lin ang="2700000" scaled="1"/>
          </a:gradFill>
          <a:ln w="38100" algn="ctr">
            <a:noFill/>
            <a:round/>
            <a:headEnd/>
            <a:tailEnd/>
          </a:ln>
          <a:effectLst/>
        </p:spPr>
        <p:txBody>
          <a:bodyPr anchor="ctr">
            <a:spAutoFit/>
          </a:bodyPr>
          <a:lstStyle/>
          <a:p>
            <a:endParaRPr lang="ar-IQ"/>
          </a:p>
        </p:txBody>
      </p:sp>
      <p:sp>
        <p:nvSpPr>
          <p:cNvPr id="77836" name="Oval 12"/>
          <p:cNvSpPr>
            <a:spLocks noChangeArrowheads="1"/>
          </p:cNvSpPr>
          <p:nvPr/>
        </p:nvSpPr>
        <p:spPr bwMode="gray">
          <a:xfrm>
            <a:off x="6411913" y="2016125"/>
            <a:ext cx="1335087" cy="1320800"/>
          </a:xfrm>
          <a:prstGeom prst="ellipse">
            <a:avLst/>
          </a:prstGeom>
          <a:solidFill>
            <a:srgbClr val="333333"/>
          </a:solidFill>
          <a:ln w="38100" algn="ctr">
            <a:noFill/>
            <a:round/>
            <a:headEnd/>
            <a:tailEnd/>
          </a:ln>
          <a:effectLst/>
        </p:spPr>
        <p:txBody>
          <a:bodyPr anchor="ctr">
            <a:spAutoFit/>
          </a:bodyPr>
          <a:lstStyle/>
          <a:p>
            <a:endParaRPr lang="ar-IQ"/>
          </a:p>
        </p:txBody>
      </p:sp>
      <p:sp>
        <p:nvSpPr>
          <p:cNvPr id="77837" name="Oval 13"/>
          <p:cNvSpPr>
            <a:spLocks noChangeArrowheads="1"/>
          </p:cNvSpPr>
          <p:nvPr/>
        </p:nvSpPr>
        <p:spPr bwMode="gray">
          <a:xfrm>
            <a:off x="1295400" y="1828800"/>
            <a:ext cx="1703388" cy="1687513"/>
          </a:xfrm>
          <a:prstGeom prst="ellipse">
            <a:avLst/>
          </a:prstGeom>
          <a:gradFill rotWithShape="1">
            <a:gsLst>
              <a:gs pos="0">
                <a:schemeClr val="folHlink">
                  <a:gamma/>
                  <a:tint val="0"/>
                  <a:invGamma/>
                </a:schemeClr>
              </a:gs>
              <a:gs pos="50000">
                <a:schemeClr val="folHlink"/>
              </a:gs>
              <a:gs pos="100000">
                <a:schemeClr val="folHlink">
                  <a:gamma/>
                  <a:tint val="0"/>
                  <a:invGamma/>
                </a:schemeClr>
              </a:gs>
            </a:gsLst>
            <a:lin ang="2700000" scaled="1"/>
          </a:gradFill>
          <a:ln w="38100" algn="ctr">
            <a:noFill/>
            <a:round/>
            <a:headEnd/>
            <a:tailEnd/>
          </a:ln>
          <a:effectLst/>
        </p:spPr>
        <p:txBody>
          <a:bodyPr wrap="none" anchor="ctr">
            <a:spAutoFit/>
          </a:bodyPr>
          <a:lstStyle/>
          <a:p>
            <a:endParaRPr lang="ar-IQ"/>
          </a:p>
        </p:txBody>
      </p:sp>
      <p:sp>
        <p:nvSpPr>
          <p:cNvPr id="77838" name="Oval 14"/>
          <p:cNvSpPr>
            <a:spLocks noChangeArrowheads="1"/>
          </p:cNvSpPr>
          <p:nvPr/>
        </p:nvSpPr>
        <p:spPr bwMode="gray">
          <a:xfrm>
            <a:off x="1295400" y="1828800"/>
            <a:ext cx="1703388" cy="1687513"/>
          </a:xfrm>
          <a:prstGeom prst="ellipse">
            <a:avLst/>
          </a:prstGeom>
          <a:gradFill rotWithShape="1">
            <a:gsLst>
              <a:gs pos="0">
                <a:schemeClr val="folHlink">
                  <a:alpha val="32001"/>
                </a:schemeClr>
              </a:gs>
              <a:gs pos="100000">
                <a:schemeClr val="folHlink">
                  <a:gamma/>
                  <a:shade val="0"/>
                  <a:invGamma/>
                  <a:alpha val="89999"/>
                </a:schemeClr>
              </a:gs>
            </a:gsLst>
            <a:lin ang="2700000" scaled="1"/>
          </a:gradFill>
          <a:ln w="38100" algn="ctr">
            <a:noFill/>
            <a:round/>
            <a:headEnd/>
            <a:tailEnd/>
          </a:ln>
          <a:effectLst/>
        </p:spPr>
        <p:txBody>
          <a:bodyPr wrap="none" anchor="ctr">
            <a:spAutoFit/>
          </a:bodyPr>
          <a:lstStyle/>
          <a:p>
            <a:endParaRPr lang="ar-IQ"/>
          </a:p>
        </p:txBody>
      </p:sp>
      <p:sp>
        <p:nvSpPr>
          <p:cNvPr id="77839" name="Oval 15"/>
          <p:cNvSpPr>
            <a:spLocks noChangeArrowheads="1"/>
          </p:cNvSpPr>
          <p:nvPr/>
        </p:nvSpPr>
        <p:spPr bwMode="gray">
          <a:xfrm>
            <a:off x="1406525" y="1938338"/>
            <a:ext cx="1481138" cy="1466850"/>
          </a:xfrm>
          <a:prstGeom prst="ellipse">
            <a:avLst/>
          </a:prstGeom>
          <a:gradFill rotWithShape="1">
            <a:gsLst>
              <a:gs pos="0">
                <a:schemeClr val="folHlink">
                  <a:gamma/>
                  <a:shade val="54118"/>
                  <a:invGamma/>
                </a:schemeClr>
              </a:gs>
              <a:gs pos="50000">
                <a:schemeClr val="folHlink"/>
              </a:gs>
              <a:gs pos="100000">
                <a:schemeClr val="folHlink">
                  <a:gamma/>
                  <a:shade val="54118"/>
                  <a:invGamma/>
                </a:schemeClr>
              </a:gs>
            </a:gsLst>
            <a:lin ang="18900000" scaled="1"/>
          </a:gradFill>
          <a:ln w="38100" algn="ctr">
            <a:noFill/>
            <a:round/>
            <a:headEnd/>
            <a:tailEnd/>
          </a:ln>
          <a:effectLst/>
        </p:spPr>
        <p:txBody>
          <a:bodyPr anchor="ctr">
            <a:spAutoFit/>
          </a:bodyPr>
          <a:lstStyle/>
          <a:p>
            <a:endParaRPr lang="ar-IQ"/>
          </a:p>
        </p:txBody>
      </p:sp>
      <p:sp>
        <p:nvSpPr>
          <p:cNvPr id="77840" name="Oval 16"/>
          <p:cNvSpPr>
            <a:spLocks noChangeArrowheads="1"/>
          </p:cNvSpPr>
          <p:nvPr/>
        </p:nvSpPr>
        <p:spPr bwMode="gray">
          <a:xfrm>
            <a:off x="1408113" y="1941513"/>
            <a:ext cx="1481137" cy="1466850"/>
          </a:xfrm>
          <a:prstGeom prst="ellipse">
            <a:avLst/>
          </a:prstGeom>
          <a:gradFill rotWithShape="1">
            <a:gsLst>
              <a:gs pos="0">
                <a:schemeClr val="folHlink">
                  <a:gamma/>
                  <a:shade val="63529"/>
                  <a:invGamma/>
                </a:schemeClr>
              </a:gs>
              <a:gs pos="100000">
                <a:schemeClr val="folHlink">
                  <a:alpha val="0"/>
                </a:schemeClr>
              </a:gs>
            </a:gsLst>
            <a:lin ang="2700000" scaled="1"/>
          </a:gradFill>
          <a:ln w="38100" algn="ctr">
            <a:noFill/>
            <a:round/>
            <a:headEnd/>
            <a:tailEnd/>
          </a:ln>
          <a:effectLst/>
        </p:spPr>
        <p:txBody>
          <a:bodyPr anchor="ctr">
            <a:spAutoFit/>
          </a:bodyPr>
          <a:lstStyle/>
          <a:p>
            <a:endParaRPr lang="ar-IQ"/>
          </a:p>
        </p:txBody>
      </p:sp>
      <p:sp>
        <p:nvSpPr>
          <p:cNvPr id="77841" name="Oval 17"/>
          <p:cNvSpPr>
            <a:spLocks noChangeArrowheads="1"/>
          </p:cNvSpPr>
          <p:nvPr/>
        </p:nvSpPr>
        <p:spPr bwMode="gray">
          <a:xfrm>
            <a:off x="1481138" y="2012950"/>
            <a:ext cx="1333500" cy="1320800"/>
          </a:xfrm>
          <a:prstGeom prst="ellipse">
            <a:avLst/>
          </a:prstGeom>
          <a:solidFill>
            <a:srgbClr val="333333"/>
          </a:solidFill>
          <a:ln w="38100" algn="ctr">
            <a:noFill/>
            <a:round/>
            <a:headEnd/>
            <a:tailEnd/>
          </a:ln>
          <a:effectLst/>
        </p:spPr>
        <p:txBody>
          <a:bodyPr anchor="ctr">
            <a:spAutoFit/>
          </a:bodyPr>
          <a:lstStyle/>
          <a:p>
            <a:endParaRPr lang="ar-IQ"/>
          </a:p>
        </p:txBody>
      </p:sp>
      <p:grpSp>
        <p:nvGrpSpPr>
          <p:cNvPr id="77842" name="Group 18"/>
          <p:cNvGrpSpPr>
            <a:grpSpLocks/>
          </p:cNvGrpSpPr>
          <p:nvPr/>
        </p:nvGrpSpPr>
        <p:grpSpPr bwMode="auto">
          <a:xfrm>
            <a:off x="1501775" y="2032000"/>
            <a:ext cx="1290638" cy="1277938"/>
            <a:chOff x="4166" y="1706"/>
            <a:chExt cx="1252" cy="1252"/>
          </a:xfrm>
        </p:grpSpPr>
        <p:sp>
          <p:nvSpPr>
            <p:cNvPr id="77843" name="Oval 19"/>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ar-IQ"/>
            </a:p>
          </p:txBody>
        </p:sp>
        <p:sp>
          <p:nvSpPr>
            <p:cNvPr id="77844" name="Oval 20"/>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ar-IQ"/>
            </a:p>
          </p:txBody>
        </p:sp>
        <p:sp>
          <p:nvSpPr>
            <p:cNvPr id="77845" name="Oval 21"/>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ar-IQ"/>
            </a:p>
          </p:txBody>
        </p:sp>
        <p:sp>
          <p:nvSpPr>
            <p:cNvPr id="77846" name="Oval 22"/>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ar-IQ"/>
            </a:p>
          </p:txBody>
        </p:sp>
      </p:grpSp>
      <p:sp>
        <p:nvSpPr>
          <p:cNvPr id="77847" name="Oval 23"/>
          <p:cNvSpPr>
            <a:spLocks noChangeArrowheads="1"/>
          </p:cNvSpPr>
          <p:nvPr/>
        </p:nvSpPr>
        <p:spPr bwMode="gray">
          <a:xfrm>
            <a:off x="3759200" y="1833563"/>
            <a:ext cx="1703388" cy="1687512"/>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endParaRPr lang="ar-IQ"/>
          </a:p>
        </p:txBody>
      </p:sp>
      <p:sp>
        <p:nvSpPr>
          <p:cNvPr id="77848" name="Oval 24"/>
          <p:cNvSpPr>
            <a:spLocks noChangeArrowheads="1"/>
          </p:cNvSpPr>
          <p:nvPr/>
        </p:nvSpPr>
        <p:spPr bwMode="gray">
          <a:xfrm>
            <a:off x="3759200" y="1833563"/>
            <a:ext cx="1703388" cy="1687512"/>
          </a:xfrm>
          <a:prstGeom prst="ellipse">
            <a:avLst/>
          </a:prstGeom>
          <a:gradFill rotWithShape="1">
            <a:gsLst>
              <a:gs pos="0">
                <a:schemeClr val="accent1">
                  <a:alpha val="32001"/>
                </a:schemeClr>
              </a:gs>
              <a:gs pos="100000">
                <a:schemeClr val="accent1">
                  <a:gamma/>
                  <a:shade val="46275"/>
                  <a:invGamma/>
                </a:schemeClr>
              </a:gs>
            </a:gsLst>
            <a:lin ang="2700000" scaled="1"/>
          </a:gradFill>
          <a:ln w="38100" algn="ctr">
            <a:noFill/>
            <a:round/>
            <a:headEnd/>
            <a:tailEnd/>
          </a:ln>
          <a:effectLst/>
        </p:spPr>
        <p:txBody>
          <a:bodyPr wrap="none" anchor="ctr">
            <a:spAutoFit/>
          </a:bodyPr>
          <a:lstStyle/>
          <a:p>
            <a:endParaRPr lang="ar-IQ"/>
          </a:p>
        </p:txBody>
      </p:sp>
      <p:sp>
        <p:nvSpPr>
          <p:cNvPr id="77849" name="Oval 25"/>
          <p:cNvSpPr>
            <a:spLocks noChangeArrowheads="1"/>
          </p:cNvSpPr>
          <p:nvPr/>
        </p:nvSpPr>
        <p:spPr bwMode="gray">
          <a:xfrm>
            <a:off x="3870325" y="1944688"/>
            <a:ext cx="1481138" cy="1466850"/>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endParaRPr lang="ar-IQ"/>
          </a:p>
        </p:txBody>
      </p:sp>
      <p:sp>
        <p:nvSpPr>
          <p:cNvPr id="77850" name="Oval 26"/>
          <p:cNvSpPr>
            <a:spLocks noChangeArrowheads="1"/>
          </p:cNvSpPr>
          <p:nvPr/>
        </p:nvSpPr>
        <p:spPr bwMode="gray">
          <a:xfrm>
            <a:off x="3871913" y="1946275"/>
            <a:ext cx="1481137" cy="1466850"/>
          </a:xfrm>
          <a:prstGeom prst="ellipse">
            <a:avLst/>
          </a:prstGeom>
          <a:gradFill rotWithShape="1">
            <a:gsLst>
              <a:gs pos="0">
                <a:schemeClr val="accent1">
                  <a:gamma/>
                  <a:shade val="63529"/>
                  <a:invGamma/>
                </a:schemeClr>
              </a:gs>
              <a:gs pos="100000">
                <a:schemeClr val="accent1">
                  <a:alpha val="0"/>
                </a:schemeClr>
              </a:gs>
            </a:gsLst>
            <a:lin ang="2700000" scaled="1"/>
          </a:gradFill>
          <a:ln w="38100" algn="ctr">
            <a:noFill/>
            <a:round/>
            <a:headEnd/>
            <a:tailEnd/>
          </a:ln>
          <a:effectLst/>
        </p:spPr>
        <p:txBody>
          <a:bodyPr anchor="ctr">
            <a:spAutoFit/>
          </a:bodyPr>
          <a:lstStyle/>
          <a:p>
            <a:endParaRPr lang="ar-IQ"/>
          </a:p>
        </p:txBody>
      </p:sp>
      <p:sp>
        <p:nvSpPr>
          <p:cNvPr id="77851" name="Oval 27"/>
          <p:cNvSpPr>
            <a:spLocks noChangeArrowheads="1"/>
          </p:cNvSpPr>
          <p:nvPr/>
        </p:nvSpPr>
        <p:spPr bwMode="gray">
          <a:xfrm>
            <a:off x="3943350" y="2016125"/>
            <a:ext cx="1333500" cy="1320800"/>
          </a:xfrm>
          <a:prstGeom prst="ellipse">
            <a:avLst/>
          </a:prstGeom>
          <a:solidFill>
            <a:srgbClr val="333333"/>
          </a:solidFill>
          <a:ln w="38100" algn="ctr">
            <a:noFill/>
            <a:round/>
            <a:headEnd/>
            <a:tailEnd/>
          </a:ln>
          <a:effectLst/>
        </p:spPr>
        <p:txBody>
          <a:bodyPr anchor="ctr">
            <a:spAutoFit/>
          </a:bodyPr>
          <a:lstStyle/>
          <a:p>
            <a:endParaRPr lang="ar-IQ"/>
          </a:p>
        </p:txBody>
      </p:sp>
      <p:grpSp>
        <p:nvGrpSpPr>
          <p:cNvPr id="77852" name="Group 28"/>
          <p:cNvGrpSpPr>
            <a:grpSpLocks/>
          </p:cNvGrpSpPr>
          <p:nvPr/>
        </p:nvGrpSpPr>
        <p:grpSpPr bwMode="auto">
          <a:xfrm>
            <a:off x="3965575" y="2032000"/>
            <a:ext cx="1290638" cy="1277938"/>
            <a:chOff x="4166" y="1706"/>
            <a:chExt cx="1252" cy="1252"/>
          </a:xfrm>
        </p:grpSpPr>
        <p:sp>
          <p:nvSpPr>
            <p:cNvPr id="77853" name="Oval 29"/>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ar-IQ"/>
            </a:p>
          </p:txBody>
        </p:sp>
        <p:sp>
          <p:nvSpPr>
            <p:cNvPr id="77854" name="Oval 30"/>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ar-IQ"/>
            </a:p>
          </p:txBody>
        </p:sp>
        <p:sp>
          <p:nvSpPr>
            <p:cNvPr id="77855" name="Oval 31"/>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ar-IQ"/>
            </a:p>
          </p:txBody>
        </p:sp>
        <p:sp>
          <p:nvSpPr>
            <p:cNvPr id="77856" name="Oval 32"/>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ar-IQ"/>
            </a:p>
          </p:txBody>
        </p:sp>
      </p:grpSp>
      <p:grpSp>
        <p:nvGrpSpPr>
          <p:cNvPr id="77857" name="Group 33"/>
          <p:cNvGrpSpPr>
            <a:grpSpLocks/>
          </p:cNvGrpSpPr>
          <p:nvPr/>
        </p:nvGrpSpPr>
        <p:grpSpPr bwMode="auto">
          <a:xfrm>
            <a:off x="6435725" y="2032000"/>
            <a:ext cx="1292225" cy="1277938"/>
            <a:chOff x="4166" y="1706"/>
            <a:chExt cx="1252" cy="1252"/>
          </a:xfrm>
        </p:grpSpPr>
        <p:sp>
          <p:nvSpPr>
            <p:cNvPr id="77858" name="Oval 34"/>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ar-IQ"/>
            </a:p>
          </p:txBody>
        </p:sp>
        <p:sp>
          <p:nvSpPr>
            <p:cNvPr id="77859" name="Oval 35"/>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ar-IQ"/>
            </a:p>
          </p:txBody>
        </p:sp>
        <p:sp>
          <p:nvSpPr>
            <p:cNvPr id="77860" name="Oval 36"/>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ar-IQ"/>
            </a:p>
          </p:txBody>
        </p:sp>
        <p:sp>
          <p:nvSpPr>
            <p:cNvPr id="77861" name="Oval 37"/>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ar-IQ"/>
            </a:p>
          </p:txBody>
        </p:sp>
      </p:grpSp>
      <p:sp>
        <p:nvSpPr>
          <p:cNvPr id="77862" name="Text Box 38"/>
          <p:cNvSpPr txBox="1">
            <a:spLocks noChangeArrowheads="1"/>
          </p:cNvSpPr>
          <p:nvPr/>
        </p:nvSpPr>
        <p:spPr bwMode="gray">
          <a:xfrm>
            <a:off x="1665197" y="2505075"/>
            <a:ext cx="973321" cy="461655"/>
          </a:xfrm>
          <a:prstGeom prst="rect">
            <a:avLst/>
          </a:prstGeom>
          <a:noFill/>
          <a:ln w="9525" algn="ctr">
            <a:noFill/>
            <a:miter lim="800000"/>
            <a:headEnd/>
            <a:tailEnd/>
          </a:ln>
          <a:effectLst/>
        </p:spPr>
        <p:txBody>
          <a:bodyPr wrap="none" lIns="91429" tIns="45715" rIns="91429" bIns="45715">
            <a:spAutoFit/>
          </a:bodyPr>
          <a:lstStyle/>
          <a:p>
            <a:pPr algn="ctr" eaLnBrk="0" hangingPunct="0"/>
            <a:r>
              <a:rPr lang="ar-IQ" sz="2400" dirty="0" smtClean="0">
                <a:solidFill>
                  <a:srgbClr val="FF0000"/>
                </a:solidFill>
              </a:rPr>
              <a:t>عشوائية</a:t>
            </a:r>
            <a:endParaRPr lang="en-US" sz="2400" dirty="0">
              <a:solidFill>
                <a:srgbClr val="FF0000"/>
              </a:solidFill>
            </a:endParaRPr>
          </a:p>
        </p:txBody>
      </p:sp>
      <p:sp>
        <p:nvSpPr>
          <p:cNvPr id="77863" name="Text Box 39"/>
          <p:cNvSpPr txBox="1">
            <a:spLocks noChangeArrowheads="1"/>
          </p:cNvSpPr>
          <p:nvPr/>
        </p:nvSpPr>
        <p:spPr bwMode="gray">
          <a:xfrm>
            <a:off x="4233148" y="2505075"/>
            <a:ext cx="774550" cy="461655"/>
          </a:xfrm>
          <a:prstGeom prst="rect">
            <a:avLst/>
          </a:prstGeom>
          <a:noFill/>
          <a:ln w="9525" algn="ctr">
            <a:noFill/>
            <a:miter lim="800000"/>
            <a:headEnd/>
            <a:tailEnd/>
          </a:ln>
          <a:effectLst/>
        </p:spPr>
        <p:txBody>
          <a:bodyPr wrap="none" lIns="91429" tIns="45715" rIns="91429" bIns="45715">
            <a:spAutoFit/>
          </a:bodyPr>
          <a:lstStyle/>
          <a:p>
            <a:pPr algn="ctr" eaLnBrk="0" hangingPunct="0"/>
            <a:r>
              <a:rPr lang="ar-IQ" sz="2400" dirty="0" smtClean="0">
                <a:solidFill>
                  <a:srgbClr val="FF0000"/>
                </a:solidFill>
              </a:rPr>
              <a:t>هيكلية</a:t>
            </a:r>
            <a:endParaRPr lang="en-US" sz="2400" dirty="0">
              <a:solidFill>
                <a:srgbClr val="FF0000"/>
              </a:solidFill>
            </a:endParaRPr>
          </a:p>
        </p:txBody>
      </p:sp>
      <p:sp>
        <p:nvSpPr>
          <p:cNvPr id="77864" name="Text Box 40"/>
          <p:cNvSpPr txBox="1">
            <a:spLocks noChangeArrowheads="1"/>
          </p:cNvSpPr>
          <p:nvPr/>
        </p:nvSpPr>
        <p:spPr bwMode="gray">
          <a:xfrm>
            <a:off x="6742600" y="2505075"/>
            <a:ext cx="689590" cy="461655"/>
          </a:xfrm>
          <a:prstGeom prst="rect">
            <a:avLst/>
          </a:prstGeom>
          <a:noFill/>
          <a:ln w="9525" algn="ctr">
            <a:noFill/>
            <a:miter lim="800000"/>
            <a:headEnd/>
            <a:tailEnd/>
          </a:ln>
          <a:effectLst/>
        </p:spPr>
        <p:txBody>
          <a:bodyPr wrap="none" lIns="91429" tIns="45715" rIns="91429" bIns="45715">
            <a:spAutoFit/>
          </a:bodyPr>
          <a:lstStyle/>
          <a:p>
            <a:pPr algn="ctr" eaLnBrk="0" hangingPunct="0"/>
            <a:r>
              <a:rPr lang="ar-IQ" sz="2400" dirty="0" smtClean="0">
                <a:solidFill>
                  <a:srgbClr val="FF0000"/>
                </a:solidFill>
              </a:rPr>
              <a:t>شيئية</a:t>
            </a:r>
            <a:endParaRPr lang="en-US" sz="2400" dirty="0">
              <a:solidFill>
                <a:srgbClr val="FF0000"/>
              </a:solidFill>
            </a:endParaRPr>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WordArt 4"/>
          <p:cNvSpPr>
            <a:spLocks noChangeArrowheads="1" noChangeShapeType="1" noTextEdit="1"/>
          </p:cNvSpPr>
          <p:nvPr/>
        </p:nvSpPr>
        <p:spPr bwMode="gray">
          <a:xfrm>
            <a:off x="1905000" y="4419600"/>
            <a:ext cx="5562600" cy="762000"/>
          </a:xfrm>
          <a:prstGeom prst="rect">
            <a:avLst/>
          </a:prstGeom>
        </p:spPr>
        <p:txBody>
          <a:bodyPr wrap="none" fromWordArt="1">
            <a:prstTxWarp prst="textDeflate">
              <a:avLst>
                <a:gd name="adj" fmla="val 0"/>
              </a:avLst>
            </a:prstTxWarp>
          </a:bodyPr>
          <a:lstStyle/>
          <a:p>
            <a:pPr algn="ctr"/>
            <a:r>
              <a:rPr lang="en-US" sz="3600" b="1" kern="10">
                <a:ln w="19050">
                  <a:solidFill>
                    <a:schemeClr val="bg1"/>
                  </a:solidFill>
                  <a:round/>
                  <a:headEnd/>
                  <a:tailEnd/>
                </a:ln>
                <a:gradFill rotWithShape="1">
                  <a:gsLst>
                    <a:gs pos="0">
                      <a:schemeClr val="accent1"/>
                    </a:gs>
                    <a:gs pos="100000">
                      <a:schemeClr val="hlink"/>
                    </a:gs>
                  </a:gsLst>
                  <a:lin ang="0" scaled="1"/>
                </a:gradFill>
                <a:effectLst>
                  <a:outerShdw dist="63500" dir="2212194" algn="ctr" rotWithShape="0">
                    <a:schemeClr val="tx1">
                      <a:alpha val="50000"/>
                    </a:schemeClr>
                  </a:outerShdw>
                </a:effectLst>
                <a:latin typeface="Arial"/>
                <a:cs typeface="Arial"/>
              </a:rPr>
              <a:t>Thank You !</a:t>
            </a:r>
            <a:endParaRPr lang="ar-IQ" sz="3600" b="1" kern="10">
              <a:ln w="19050">
                <a:solidFill>
                  <a:schemeClr val="bg1"/>
                </a:solidFill>
                <a:round/>
                <a:headEnd/>
                <a:tailEnd/>
              </a:ln>
              <a:gradFill rotWithShape="1">
                <a:gsLst>
                  <a:gs pos="0">
                    <a:schemeClr val="accent1"/>
                  </a:gs>
                  <a:gs pos="100000">
                    <a:schemeClr val="hlink"/>
                  </a:gs>
                </a:gsLst>
                <a:lin ang="0" scaled="1"/>
              </a:gradFill>
              <a:effectLst>
                <a:outerShdw dist="63500" dir="2212194" algn="ctr" rotWithShape="0">
                  <a:schemeClr val="tx1">
                    <a:alpha val="50000"/>
                  </a:schemeClr>
                </a:outerShdw>
              </a:effectLst>
              <a:latin typeface="Arial"/>
              <a:cs typeface="Arial"/>
            </a:endParaRP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8068"/>
                                        </p:tgtEl>
                                        <p:attrNameLst>
                                          <p:attrName>style.visibility</p:attrName>
                                        </p:attrNameLst>
                                      </p:cBhvr>
                                      <p:to>
                                        <p:strVal val="visible"/>
                                      </p:to>
                                    </p:set>
                                    <p:anim calcmode="lin" valueType="num">
                                      <p:cBhvr>
                                        <p:cTn id="7" dur="500" fill="hold"/>
                                        <p:tgtEl>
                                          <p:spTgt spid="88068"/>
                                        </p:tgtEl>
                                        <p:attrNameLst>
                                          <p:attrName>ppt_w</p:attrName>
                                        </p:attrNameLst>
                                      </p:cBhvr>
                                      <p:tavLst>
                                        <p:tav tm="0">
                                          <p:val>
                                            <p:fltVal val="0"/>
                                          </p:val>
                                        </p:tav>
                                        <p:tav tm="100000">
                                          <p:val>
                                            <p:strVal val="#ppt_w"/>
                                          </p:val>
                                        </p:tav>
                                      </p:tavLst>
                                    </p:anim>
                                    <p:anim calcmode="lin" valueType="num">
                                      <p:cBhvr>
                                        <p:cTn id="8" dur="500" fill="hold"/>
                                        <p:tgtEl>
                                          <p:spTgt spid="88068"/>
                                        </p:tgtEl>
                                        <p:attrNameLst>
                                          <p:attrName>ppt_h</p:attrName>
                                        </p:attrNameLst>
                                      </p:cBhvr>
                                      <p:tavLst>
                                        <p:tav tm="0">
                                          <p:val>
                                            <p:fltVal val="0"/>
                                          </p:val>
                                        </p:tav>
                                        <p:tav tm="100000">
                                          <p:val>
                                            <p:strVal val="#ppt_h"/>
                                          </p:val>
                                        </p:tav>
                                      </p:tavLst>
                                    </p:anim>
                                    <p:animEffect transition="in" filter="fade">
                                      <p:cBhvr>
                                        <p:cTn id="9" dur="500"/>
                                        <p:tgtEl>
                                          <p:spTgt spid="88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0600" y="4572000"/>
            <a:ext cx="7239000" cy="1521296"/>
          </a:xfrm>
        </p:spPr>
        <p:txBody>
          <a:bodyPr/>
          <a:lstStyle/>
          <a:p>
            <a:r>
              <a:rPr lang="ar-SA" sz="4400" dirty="0" smtClean="0">
                <a:solidFill>
                  <a:srgbClr val="FFFF00"/>
                </a:solidFill>
              </a:rPr>
              <a:t>تنقسم لغات البرمجة من حيث مستوى الفهم والتعقيد إلى مستويين</a:t>
            </a:r>
            <a:endParaRPr lang="en-US" sz="4400" dirty="0">
              <a:solidFill>
                <a:srgbClr val="FFFF00"/>
              </a:solidFill>
            </a:endParaRPr>
          </a:p>
        </p:txBody>
      </p:sp>
    </p:spTree>
  </p:cSld>
  <p:clrMapOvr>
    <a:masterClrMapping/>
  </p:clrMapOvr>
  <p:transition spd="slow">
    <p:wheel spokes="3"/>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عنصر نائب للتذييل 3"/>
          <p:cNvSpPr>
            <a:spLocks noGrp="1"/>
          </p:cNvSpPr>
          <p:nvPr>
            <p:ph type="ftr" sz="quarter" idx="10"/>
          </p:nvPr>
        </p:nvSpPr>
        <p:spPr/>
        <p:txBody>
          <a:bodyPr/>
          <a:lstStyle/>
          <a:p>
            <a:r>
              <a:rPr lang="en-US"/>
              <a:t>Company  Logo</a:t>
            </a:r>
          </a:p>
        </p:txBody>
      </p:sp>
      <p:sp>
        <p:nvSpPr>
          <p:cNvPr id="69634" name="Rectangle 2"/>
          <p:cNvSpPr>
            <a:spLocks noGrp="1" noChangeArrowheads="1"/>
          </p:cNvSpPr>
          <p:nvPr>
            <p:ph type="title"/>
          </p:nvPr>
        </p:nvSpPr>
        <p:spPr/>
        <p:txBody>
          <a:bodyPr/>
          <a:lstStyle/>
          <a:p>
            <a:endParaRPr lang="en-US" dirty="0">
              <a:solidFill>
                <a:schemeClr val="accent1"/>
              </a:solidFill>
            </a:endParaRPr>
          </a:p>
        </p:txBody>
      </p:sp>
      <p:sp>
        <p:nvSpPr>
          <p:cNvPr id="69673" name="AutoShape 41"/>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endParaRPr lang="ar-IQ"/>
          </a:p>
        </p:txBody>
      </p:sp>
      <p:sp>
        <p:nvSpPr>
          <p:cNvPr id="69674" name="AutoShape 42"/>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solidFill>
            <a:schemeClr val="accent1">
              <a:alpha val="36000"/>
            </a:schemeClr>
          </a:solidFill>
          <a:ln w="0" algn="ctr">
            <a:noFill/>
            <a:miter lim="800000"/>
            <a:headEnd/>
            <a:tailEnd/>
          </a:ln>
          <a:effectLst/>
        </p:spPr>
        <p:txBody>
          <a:bodyPr wrap="none" anchor="ctr"/>
          <a:lstStyle/>
          <a:p>
            <a:endParaRPr lang="ar-IQ"/>
          </a:p>
        </p:txBody>
      </p:sp>
      <p:sp>
        <p:nvSpPr>
          <p:cNvPr id="69678" name="AutoShape 46"/>
          <p:cNvSpPr>
            <a:spLocks noChangeArrowheads="1"/>
          </p:cNvSpPr>
          <p:nvPr/>
        </p:nvSpPr>
        <p:spPr bwMode="gray">
          <a:xfrm>
            <a:off x="2339752" y="4365104"/>
            <a:ext cx="6462464" cy="1728192"/>
          </a:xfrm>
          <a:prstGeom prst="roundRect">
            <a:avLst>
              <a:gd name="adj" fmla="val 50000"/>
            </a:avLst>
          </a:prstGeom>
          <a:ln>
            <a:headEnd/>
            <a:tailEnd/>
          </a:ln>
          <a:effectLst>
            <a:glow rad="228600">
              <a:schemeClr val="accent4">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wrap="none" anchor="ctr"/>
          <a:lstStyle/>
          <a:p>
            <a:pPr eaLnBrk="0" hangingPunct="0"/>
            <a:r>
              <a:rPr lang="ar-IQ" sz="2000" b="1" dirty="0" smtClean="0"/>
              <a:t> ل</a:t>
            </a:r>
            <a:r>
              <a:rPr lang="ar-SA" sz="2000" b="1" dirty="0" err="1" smtClean="0"/>
              <a:t>غات</a:t>
            </a:r>
            <a:r>
              <a:rPr lang="ar-SA" sz="2000" b="1" dirty="0" smtClean="0"/>
              <a:t> المستوى العالي </a:t>
            </a:r>
            <a:r>
              <a:rPr lang="en-US" sz="2000" b="1" dirty="0" smtClean="0"/>
              <a:t>High </a:t>
            </a:r>
            <a:r>
              <a:rPr lang="en-US" sz="2000" b="1" dirty="0" smtClean="0"/>
              <a:t>Level Programming</a:t>
            </a:r>
            <a:r>
              <a:rPr lang="ar-SA" sz="2000" b="1" dirty="0" err="1" smtClean="0"/>
              <a:t>)</a:t>
            </a:r>
            <a:endParaRPr lang="en-US" sz="2000" b="1" dirty="0"/>
          </a:p>
        </p:txBody>
      </p:sp>
      <p:sp>
        <p:nvSpPr>
          <p:cNvPr id="69679" name="AutoShape 47"/>
          <p:cNvSpPr>
            <a:spLocks noChangeArrowheads="1"/>
          </p:cNvSpPr>
          <p:nvPr/>
        </p:nvSpPr>
        <p:spPr bwMode="gray">
          <a:xfrm>
            <a:off x="2483768" y="1124744"/>
            <a:ext cx="6263084" cy="1656184"/>
          </a:xfrm>
          <a:prstGeom prst="roundRect">
            <a:avLst>
              <a:gd name="adj" fmla="val 50000"/>
            </a:avLst>
          </a:prstGeom>
          <a:ln>
            <a:headEnd/>
            <a:tailEnd/>
          </a:ln>
          <a:effectLst>
            <a:glow rad="228600">
              <a:schemeClr val="accent4">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wrap="none" anchor="ctr"/>
          <a:lstStyle/>
          <a:p>
            <a:pPr algn="ctr" eaLnBrk="0" hangingPunct="0"/>
            <a:r>
              <a:rPr lang="en-US" sz="2000" b="1" dirty="0" smtClean="0"/>
              <a:t>  </a:t>
            </a:r>
            <a:r>
              <a:rPr lang="ar-IQ" sz="2000" b="1" dirty="0" smtClean="0"/>
              <a:t> </a:t>
            </a:r>
            <a:r>
              <a:rPr lang="ar-SA" sz="2000" b="1" dirty="0" smtClean="0"/>
              <a:t>لغات المستوى المنخفض </a:t>
            </a:r>
            <a:r>
              <a:rPr lang="en-US" sz="2000" b="1" dirty="0" smtClean="0"/>
              <a:t>Low </a:t>
            </a:r>
            <a:r>
              <a:rPr lang="en-US" sz="2000" b="1" dirty="0" smtClean="0"/>
              <a:t>Level Programming</a:t>
            </a:r>
            <a:endParaRPr lang="en-US" sz="2000" b="1" dirty="0"/>
          </a:p>
        </p:txBody>
      </p:sp>
      <p:grpSp>
        <p:nvGrpSpPr>
          <p:cNvPr id="69687" name="Group 55"/>
          <p:cNvGrpSpPr>
            <a:grpSpLocks/>
          </p:cNvGrpSpPr>
          <p:nvPr/>
        </p:nvGrpSpPr>
        <p:grpSpPr bwMode="auto">
          <a:xfrm>
            <a:off x="1331640" y="1844824"/>
            <a:ext cx="381000" cy="381000"/>
            <a:chOff x="2078" y="1680"/>
            <a:chExt cx="1615" cy="1615"/>
          </a:xfrm>
        </p:grpSpPr>
        <p:sp>
          <p:nvSpPr>
            <p:cNvPr id="69688" name="Oval 56"/>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noFill/>
              <a:round/>
              <a:headEnd/>
              <a:tailEnd/>
            </a:ln>
            <a:effectLst/>
          </p:spPr>
          <p:txBody>
            <a:bodyPr wrap="none" anchor="ctr"/>
            <a:lstStyle/>
            <a:p>
              <a:endParaRPr lang="ar-IQ"/>
            </a:p>
          </p:txBody>
        </p:sp>
        <p:sp>
          <p:nvSpPr>
            <p:cNvPr id="69689" name="Oval 57"/>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ar-IQ"/>
            </a:p>
          </p:txBody>
        </p:sp>
        <p:sp>
          <p:nvSpPr>
            <p:cNvPr id="69690" name="Oval 58"/>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ar-IQ"/>
            </a:p>
          </p:txBody>
        </p:sp>
        <p:sp>
          <p:nvSpPr>
            <p:cNvPr id="69691" name="Oval 59"/>
            <p:cNvSpPr>
              <a:spLocks noChangeArrowheads="1"/>
            </p:cNvSpPr>
            <p:nvPr/>
          </p:nvSpPr>
          <p:spPr bwMode="gray">
            <a:xfrm>
              <a:off x="2254" y="1856"/>
              <a:ext cx="1262" cy="1264"/>
            </a:xfrm>
            <a:prstGeom prst="ellipse">
              <a:avLst/>
            </a:prstGeom>
            <a:gradFill rotWithShape="1">
              <a:gsLst>
                <a:gs pos="0">
                  <a:srgbClr val="48BE67">
                    <a:gamma/>
                    <a:shade val="0"/>
                    <a:invGamma/>
                  </a:srgbClr>
                </a:gs>
                <a:gs pos="100000">
                  <a:srgbClr val="48BE67"/>
                </a:gs>
              </a:gsLst>
              <a:lin ang="2700000" scaled="1"/>
            </a:gradFill>
            <a:ln w="38100" algn="ctr">
              <a:noFill/>
              <a:round/>
              <a:headEnd/>
              <a:tailEnd/>
            </a:ln>
            <a:effectLst/>
          </p:spPr>
          <p:txBody>
            <a:bodyPr wrap="none" anchor="ctr">
              <a:spAutoFit/>
            </a:bodyPr>
            <a:lstStyle/>
            <a:p>
              <a:endParaRPr lang="ar-IQ"/>
            </a:p>
          </p:txBody>
        </p:sp>
        <p:sp>
          <p:nvSpPr>
            <p:cNvPr id="69692" name="Oval 60"/>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ar-IQ"/>
            </a:p>
          </p:txBody>
        </p:sp>
        <p:sp>
          <p:nvSpPr>
            <p:cNvPr id="69693" name="Oval 61"/>
            <p:cNvSpPr>
              <a:spLocks noChangeArrowheads="1"/>
            </p:cNvSpPr>
            <p:nvPr/>
          </p:nvSpPr>
          <p:spPr bwMode="gray">
            <a:xfrm>
              <a:off x="2337" y="1939"/>
              <a:ext cx="1096" cy="1098"/>
            </a:xfrm>
            <a:prstGeom prst="ellipse">
              <a:avLst/>
            </a:prstGeom>
            <a:gradFill rotWithShape="1">
              <a:gsLst>
                <a:gs pos="0">
                  <a:srgbClr val="48BE67"/>
                </a:gs>
                <a:gs pos="100000">
                  <a:srgbClr val="48BE67">
                    <a:gamma/>
                    <a:shade val="48627"/>
                    <a:invGamma/>
                  </a:srgbClr>
                </a:gs>
              </a:gsLst>
              <a:lin ang="2700000" scaled="1"/>
            </a:gradFill>
            <a:ln w="38100" algn="ctr">
              <a:noFill/>
              <a:round/>
              <a:headEnd/>
              <a:tailEnd/>
            </a:ln>
            <a:effectLst/>
          </p:spPr>
          <p:txBody>
            <a:bodyPr anchor="ctr">
              <a:spAutoFit/>
            </a:bodyPr>
            <a:lstStyle/>
            <a:p>
              <a:endParaRPr lang="ar-IQ"/>
            </a:p>
          </p:txBody>
        </p:sp>
      </p:grpSp>
      <p:grpSp>
        <p:nvGrpSpPr>
          <p:cNvPr id="69701" name="Group 69"/>
          <p:cNvGrpSpPr>
            <a:grpSpLocks/>
          </p:cNvGrpSpPr>
          <p:nvPr/>
        </p:nvGrpSpPr>
        <p:grpSpPr bwMode="auto">
          <a:xfrm>
            <a:off x="1763688" y="5013176"/>
            <a:ext cx="381000" cy="381000"/>
            <a:chOff x="2078" y="1680"/>
            <a:chExt cx="1615" cy="1615"/>
          </a:xfrm>
        </p:grpSpPr>
        <p:sp>
          <p:nvSpPr>
            <p:cNvPr id="69702" name="Oval 70"/>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noFill/>
              <a:round/>
              <a:headEnd/>
              <a:tailEnd/>
            </a:ln>
            <a:effectLst/>
          </p:spPr>
          <p:txBody>
            <a:bodyPr wrap="none" anchor="ctr"/>
            <a:lstStyle/>
            <a:p>
              <a:endParaRPr lang="ar-IQ"/>
            </a:p>
          </p:txBody>
        </p:sp>
        <p:sp>
          <p:nvSpPr>
            <p:cNvPr id="69703" name="Oval 71"/>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ar-IQ"/>
            </a:p>
          </p:txBody>
        </p:sp>
        <p:sp>
          <p:nvSpPr>
            <p:cNvPr id="69704" name="Oval 72"/>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ar-IQ"/>
            </a:p>
          </p:txBody>
        </p:sp>
        <p:sp>
          <p:nvSpPr>
            <p:cNvPr id="69705" name="Oval 73"/>
            <p:cNvSpPr>
              <a:spLocks noChangeArrowheads="1"/>
            </p:cNvSpPr>
            <p:nvPr/>
          </p:nvSpPr>
          <p:spPr bwMode="gray">
            <a:xfrm>
              <a:off x="2254" y="1856"/>
              <a:ext cx="1262" cy="1264"/>
            </a:xfrm>
            <a:prstGeom prst="ellipse">
              <a:avLst/>
            </a:prstGeom>
            <a:gradFill rotWithShape="1">
              <a:gsLst>
                <a:gs pos="0">
                  <a:srgbClr val="8D67E1">
                    <a:gamma/>
                    <a:shade val="0"/>
                    <a:invGamma/>
                  </a:srgbClr>
                </a:gs>
                <a:gs pos="100000">
                  <a:srgbClr val="8D67E1"/>
                </a:gs>
              </a:gsLst>
              <a:lin ang="2700000" scaled="1"/>
            </a:gradFill>
            <a:ln w="38100" algn="ctr">
              <a:noFill/>
              <a:round/>
              <a:headEnd/>
              <a:tailEnd/>
            </a:ln>
            <a:effectLst/>
          </p:spPr>
          <p:txBody>
            <a:bodyPr wrap="none" anchor="ctr">
              <a:spAutoFit/>
            </a:bodyPr>
            <a:lstStyle/>
            <a:p>
              <a:endParaRPr lang="ar-IQ"/>
            </a:p>
          </p:txBody>
        </p:sp>
        <p:sp>
          <p:nvSpPr>
            <p:cNvPr id="69706" name="Oval 74"/>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ar-IQ"/>
            </a:p>
          </p:txBody>
        </p:sp>
        <p:sp>
          <p:nvSpPr>
            <p:cNvPr id="69707" name="Oval 75"/>
            <p:cNvSpPr>
              <a:spLocks noChangeArrowheads="1"/>
            </p:cNvSpPr>
            <p:nvPr/>
          </p:nvSpPr>
          <p:spPr bwMode="gray">
            <a:xfrm>
              <a:off x="2337" y="1939"/>
              <a:ext cx="1096" cy="1098"/>
            </a:xfrm>
            <a:prstGeom prst="ellipse">
              <a:avLst/>
            </a:prstGeom>
            <a:gradFill rotWithShape="1">
              <a:gsLst>
                <a:gs pos="0">
                  <a:srgbClr val="8D67E1"/>
                </a:gs>
                <a:gs pos="100000">
                  <a:srgbClr val="8D67E1">
                    <a:gamma/>
                    <a:shade val="48627"/>
                    <a:invGamma/>
                  </a:srgbClr>
                </a:gs>
              </a:gsLst>
              <a:lin ang="2700000" scaled="1"/>
            </a:gradFill>
            <a:ln w="38100" algn="ctr">
              <a:noFill/>
              <a:round/>
              <a:headEnd/>
              <a:tailEnd/>
            </a:ln>
            <a:effectLst/>
          </p:spPr>
          <p:txBody>
            <a:bodyPr anchor="ctr">
              <a:spAutoFit/>
            </a:bodyPr>
            <a:lstStyle/>
            <a:p>
              <a:endParaRPr lang="ar-IQ"/>
            </a:p>
          </p:txBody>
        </p:sp>
      </p:grpSp>
    </p:spTree>
  </p:cSld>
  <p:clrMapOvr>
    <a:masterClrMapping/>
  </p:clrMapOvr>
  <p:transition>
    <p:wheel spokes="2"/>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ذييل 3"/>
          <p:cNvSpPr>
            <a:spLocks noGrp="1"/>
          </p:cNvSpPr>
          <p:nvPr>
            <p:ph type="ftr" sz="quarter" idx="10"/>
          </p:nvPr>
        </p:nvSpPr>
        <p:spPr/>
        <p:txBody>
          <a:bodyPr/>
          <a:lstStyle/>
          <a:p>
            <a:r>
              <a:rPr lang="en-US"/>
              <a:t>Company  Logo</a:t>
            </a:r>
          </a:p>
        </p:txBody>
      </p:sp>
      <p:sp>
        <p:nvSpPr>
          <p:cNvPr id="70658" name="Rectangle 2"/>
          <p:cNvSpPr>
            <a:spLocks noGrp="1" noChangeArrowheads="1"/>
          </p:cNvSpPr>
          <p:nvPr>
            <p:ph type="title"/>
          </p:nvPr>
        </p:nvSpPr>
        <p:spPr/>
        <p:txBody>
          <a:bodyPr/>
          <a:lstStyle/>
          <a:p>
            <a:pPr lvl="1"/>
            <a:r>
              <a:rPr lang="ar-SA" sz="2800" i="1" dirty="0" smtClean="0">
                <a:solidFill>
                  <a:srgbClr val="FFFF00"/>
                </a:solidFill>
              </a:rPr>
              <a:t>لغات المستوى </a:t>
            </a:r>
            <a:r>
              <a:rPr lang="ar-SA" sz="2800" i="1" dirty="0" err="1" smtClean="0">
                <a:solidFill>
                  <a:srgbClr val="FFFF00"/>
                </a:solidFill>
              </a:rPr>
              <a:t>المنخفض (</a:t>
            </a:r>
            <a:r>
              <a:rPr lang="en-US" sz="2800" i="1" dirty="0" smtClean="0">
                <a:solidFill>
                  <a:srgbClr val="FFFF00"/>
                </a:solidFill>
              </a:rPr>
              <a:t>Low level languages</a:t>
            </a:r>
            <a:r>
              <a:rPr lang="ar-SA" sz="2800" i="1" dirty="0" err="1" smtClean="0">
                <a:solidFill>
                  <a:srgbClr val="FFFF00"/>
                </a:solidFill>
              </a:rPr>
              <a:t>)</a:t>
            </a:r>
            <a:endParaRPr lang="en-US" sz="2800" i="1" dirty="0" smtClean="0">
              <a:solidFill>
                <a:srgbClr val="FFFF00"/>
              </a:solidFill>
            </a:endParaRPr>
          </a:p>
        </p:txBody>
      </p:sp>
      <p:sp>
        <p:nvSpPr>
          <p:cNvPr id="70659" name="Rectangle 3"/>
          <p:cNvSpPr>
            <a:spLocks noGrp="1" noChangeArrowheads="1"/>
          </p:cNvSpPr>
          <p:nvPr>
            <p:ph type="body" idx="1"/>
          </p:nvPr>
        </p:nvSpPr>
        <p:spPr>
          <a:xfrm>
            <a:off x="251520" y="1392238"/>
            <a:ext cx="8640960" cy="4852987"/>
          </a:xfrm>
        </p:spPr>
        <p:txBody>
          <a:bodyPr/>
          <a:lstStyle/>
          <a:p>
            <a:r>
              <a:rPr lang="ar-SA" sz="2400" dirty="0" smtClean="0"/>
              <a:t>وهناك لغتين تصنفان تحت هذا المستوى وهما: لغة </a:t>
            </a:r>
            <a:r>
              <a:rPr lang="ar-SA" sz="2400" dirty="0" err="1" smtClean="0"/>
              <a:t>الآلة </a:t>
            </a:r>
            <a:r>
              <a:rPr lang="ar-SA" sz="2400" dirty="0" smtClean="0"/>
              <a:t>- ولغة التجميع </a:t>
            </a:r>
            <a:endParaRPr lang="en-US" sz="2400" dirty="0" smtClean="0"/>
          </a:p>
          <a:p>
            <a:pPr lvl="0"/>
            <a:r>
              <a:rPr lang="ar-SA" sz="2400" dirty="0" smtClean="0">
                <a:solidFill>
                  <a:srgbClr val="FF0000"/>
                </a:solidFill>
              </a:rPr>
              <a:t>لغة </a:t>
            </a:r>
            <a:r>
              <a:rPr lang="ar-SA" sz="2400" dirty="0" err="1" smtClean="0">
                <a:solidFill>
                  <a:srgbClr val="FF0000"/>
                </a:solidFill>
              </a:rPr>
              <a:t>الآلة (</a:t>
            </a:r>
            <a:r>
              <a:rPr lang="en-US" sz="2400" dirty="0" smtClean="0">
                <a:solidFill>
                  <a:srgbClr val="FF0000"/>
                </a:solidFill>
              </a:rPr>
              <a:t>Machine Language</a:t>
            </a:r>
            <a:r>
              <a:rPr lang="ar-SA" sz="2400" dirty="0" err="1" smtClean="0">
                <a:solidFill>
                  <a:srgbClr val="FF0000"/>
                </a:solidFill>
              </a:rPr>
              <a:t>)</a:t>
            </a:r>
            <a:endParaRPr lang="en-US" sz="2400" dirty="0" smtClean="0">
              <a:solidFill>
                <a:srgbClr val="FF0000"/>
              </a:solidFill>
            </a:endParaRPr>
          </a:p>
          <a:p>
            <a:r>
              <a:rPr lang="ar-SA" sz="2400" dirty="0" smtClean="0"/>
              <a:t>وهي أول اللغات ظهوراً وهي اللغة الوحيدة التي يفهمها الحاسب دون ترجمة وتتكون من رمزين الصفر والواحد هذان الرمزان يكوّنان الأوامر المختلفة والبيانات وهي لغة معقدة خصوصا وأن لكل حاسب لغة آلة خاصة </a:t>
            </a:r>
            <a:r>
              <a:rPr lang="ar-SA" sz="2400" dirty="0" err="1" smtClean="0"/>
              <a:t>به</a:t>
            </a:r>
            <a:r>
              <a:rPr lang="ar-SA" sz="2400" dirty="0" smtClean="0"/>
              <a:t> حيث تتطلب معرفة واسعة في تصميم </a:t>
            </a:r>
            <a:r>
              <a:rPr lang="ar-SA" sz="2400" dirty="0" err="1" smtClean="0"/>
              <a:t>الحاسب.</a:t>
            </a:r>
            <a:r>
              <a:rPr lang="ar-SA" sz="2400" dirty="0" smtClean="0"/>
              <a:t> وهي صعبة اكتشاف الأخطاء</a:t>
            </a:r>
            <a:r>
              <a:rPr lang="ar-SA" sz="2400" dirty="0" smtClean="0"/>
              <a:t>.</a:t>
            </a:r>
            <a:r>
              <a:rPr lang="ar-IQ" sz="2400" dirty="0" smtClean="0"/>
              <a:t> </a:t>
            </a:r>
            <a:endParaRPr lang="ar-IQ" sz="2400" dirty="0" smtClean="0"/>
          </a:p>
          <a:p>
            <a:pPr lvl="0"/>
            <a:r>
              <a:rPr lang="ar-SA" sz="2400" dirty="0" smtClean="0">
                <a:solidFill>
                  <a:srgbClr val="FF0000"/>
                </a:solidFill>
              </a:rPr>
              <a:t>لغة </a:t>
            </a:r>
            <a:r>
              <a:rPr lang="ar-SA" sz="2400" dirty="0" err="1" smtClean="0">
                <a:solidFill>
                  <a:srgbClr val="FF0000"/>
                </a:solidFill>
              </a:rPr>
              <a:t>التجميع (</a:t>
            </a:r>
            <a:r>
              <a:rPr lang="en-US" sz="2400" dirty="0" smtClean="0">
                <a:solidFill>
                  <a:srgbClr val="FF0000"/>
                </a:solidFill>
              </a:rPr>
              <a:t>Assembly Language</a:t>
            </a:r>
            <a:r>
              <a:rPr lang="ar-SA" sz="2400" dirty="0" err="1" smtClean="0">
                <a:solidFill>
                  <a:srgbClr val="FF0000"/>
                </a:solidFill>
              </a:rPr>
              <a:t>)</a:t>
            </a:r>
            <a:endParaRPr lang="en-US" sz="2400" dirty="0" smtClean="0">
              <a:solidFill>
                <a:srgbClr val="FF0000"/>
              </a:solidFill>
            </a:endParaRPr>
          </a:p>
          <a:p>
            <a:r>
              <a:rPr lang="ar-SA" sz="2400" dirty="0" smtClean="0"/>
              <a:t>وتعتمد هذه اللغة على رموز مختزلة وهي اختصارات لكلمات ذات مدلول لغوي محدد </a:t>
            </a:r>
            <a:r>
              <a:rPr lang="ar-SA" sz="2400" dirty="0" err="1" smtClean="0"/>
              <a:t>مثل :</a:t>
            </a:r>
            <a:r>
              <a:rPr lang="ar-SA" sz="2400" dirty="0" smtClean="0"/>
              <a:t> </a:t>
            </a:r>
            <a:r>
              <a:rPr lang="en-US" sz="2400" dirty="0" smtClean="0"/>
              <a:t>Add</a:t>
            </a:r>
            <a:r>
              <a:rPr lang="ar-SA" sz="2400" dirty="0" smtClean="0"/>
              <a:t> تدل على الجمع أو </a:t>
            </a:r>
            <a:r>
              <a:rPr lang="en-US" sz="2400" dirty="0" err="1" smtClean="0"/>
              <a:t>Mov</a:t>
            </a:r>
            <a:r>
              <a:rPr lang="ar-SA" sz="2400" dirty="0" smtClean="0"/>
              <a:t> و تدل على النقل وهكذا, مما جعل تعلم هذه اللغة أسهل نسبياً من لغة الآلة بالإضافة  إلى سهولة اكتشاف الأخطاء و تصحيحها ولكن يحتاج ما يسمى بالمجمع لتجميع البرنامج وتحويله إلى لغة الآلة حتى يتم تنفيذه ومع ذلك فإن لهذه اللغة عدة عيوب أبرزها ارتباطها </a:t>
            </a:r>
            <a:r>
              <a:rPr lang="ar-SA" sz="2400" dirty="0" err="1" smtClean="0"/>
              <a:t>بالآلة </a:t>
            </a:r>
            <a:r>
              <a:rPr lang="ar-SA" sz="2400" dirty="0" smtClean="0"/>
              <a:t>(المعالج </a:t>
            </a:r>
            <a:r>
              <a:rPr lang="en-US" sz="2400" dirty="0" smtClean="0"/>
              <a:t>Processor</a:t>
            </a:r>
            <a:r>
              <a:rPr lang="ar-SA" sz="2400" dirty="0" err="1" smtClean="0"/>
              <a:t>).</a:t>
            </a:r>
            <a:endParaRPr lang="en-US" sz="2400" dirty="0" smtClean="0"/>
          </a:p>
          <a:p>
            <a:endParaRPr lang="en-US" sz="2400" dirty="0"/>
          </a:p>
        </p:txBody>
      </p:sp>
    </p:spTree>
  </p:cSld>
  <p:clrMapOvr>
    <a:masterClrMapping/>
  </p:clrMapOvr>
  <p:transition spd="slow">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ذييل 3"/>
          <p:cNvSpPr>
            <a:spLocks noGrp="1"/>
          </p:cNvSpPr>
          <p:nvPr>
            <p:ph type="ftr" sz="quarter" idx="10"/>
          </p:nvPr>
        </p:nvSpPr>
        <p:spPr/>
        <p:txBody>
          <a:bodyPr/>
          <a:lstStyle/>
          <a:p>
            <a:r>
              <a:rPr lang="en-US"/>
              <a:t>Company  Logo</a:t>
            </a:r>
          </a:p>
        </p:txBody>
      </p:sp>
      <p:sp>
        <p:nvSpPr>
          <p:cNvPr id="70658" name="Rectangle 2"/>
          <p:cNvSpPr>
            <a:spLocks noGrp="1" noChangeArrowheads="1"/>
          </p:cNvSpPr>
          <p:nvPr>
            <p:ph type="title"/>
          </p:nvPr>
        </p:nvSpPr>
        <p:spPr/>
        <p:txBody>
          <a:bodyPr/>
          <a:lstStyle/>
          <a:p>
            <a:pPr lvl="1"/>
            <a:r>
              <a:rPr lang="ar-SA" sz="3200" i="1" dirty="0" smtClean="0">
                <a:solidFill>
                  <a:srgbClr val="FFFF00"/>
                </a:solidFill>
              </a:rPr>
              <a:t>لغات المستوى </a:t>
            </a:r>
            <a:r>
              <a:rPr lang="ar-SA" sz="3200" i="1" dirty="0" err="1" smtClean="0">
                <a:solidFill>
                  <a:srgbClr val="FFFF00"/>
                </a:solidFill>
              </a:rPr>
              <a:t>العالي (</a:t>
            </a:r>
            <a:r>
              <a:rPr lang="en-US" sz="3200" i="1" dirty="0" smtClean="0">
                <a:solidFill>
                  <a:srgbClr val="FFFF00"/>
                </a:solidFill>
              </a:rPr>
              <a:t>High level languages</a:t>
            </a:r>
            <a:r>
              <a:rPr lang="ar-SA" sz="3200" i="1" dirty="0" err="1" smtClean="0">
                <a:solidFill>
                  <a:srgbClr val="FFFF00"/>
                </a:solidFill>
              </a:rPr>
              <a:t>)</a:t>
            </a:r>
            <a:endParaRPr lang="en-US" sz="3200" i="1" dirty="0" smtClean="0">
              <a:solidFill>
                <a:srgbClr val="FFFF00"/>
              </a:solidFill>
            </a:endParaRPr>
          </a:p>
        </p:txBody>
      </p:sp>
      <p:sp>
        <p:nvSpPr>
          <p:cNvPr id="70659" name="Rectangle 3"/>
          <p:cNvSpPr>
            <a:spLocks noGrp="1" noChangeArrowheads="1"/>
          </p:cNvSpPr>
          <p:nvPr>
            <p:ph type="body" idx="1"/>
          </p:nvPr>
        </p:nvSpPr>
        <p:spPr>
          <a:xfrm>
            <a:off x="323528" y="1392238"/>
            <a:ext cx="8424936" cy="4852987"/>
          </a:xfrm>
        </p:spPr>
        <p:txBody>
          <a:bodyPr/>
          <a:lstStyle/>
          <a:p>
            <a:r>
              <a:rPr lang="ar-SA" sz="2400" dirty="0" smtClean="0"/>
              <a:t>لغات المستوى المنخفض تعتمد على معرفة بالتصميم الداخلي للحاسبات وهي صعبة التعلم وترتبط بالآلة المنفذ عليها البرنامج ولذلك فكر العلماء بلغات تسهّل على المبرمج العمل وتبعده عن تصميم الحاسب فكانت اللغات ذات المستوى العالي.</a:t>
            </a:r>
            <a:endParaRPr lang="ar-IQ" sz="2400" dirty="0" smtClean="0"/>
          </a:p>
          <a:p>
            <a:pPr lvl="1"/>
            <a:r>
              <a:rPr lang="ar-SA" sz="2400" b="1" i="1" dirty="0" smtClean="0">
                <a:solidFill>
                  <a:srgbClr val="FF0000"/>
                </a:solidFill>
              </a:rPr>
              <a:t>لغات المستوى </a:t>
            </a:r>
            <a:r>
              <a:rPr lang="ar-SA" sz="2400" b="1" i="1" dirty="0" err="1" smtClean="0">
                <a:solidFill>
                  <a:srgbClr val="FF0000"/>
                </a:solidFill>
              </a:rPr>
              <a:t>العالي (</a:t>
            </a:r>
            <a:r>
              <a:rPr lang="en-US" sz="2400" b="1" i="1" dirty="0" smtClean="0">
                <a:solidFill>
                  <a:srgbClr val="FF0000"/>
                </a:solidFill>
              </a:rPr>
              <a:t>High level languages</a:t>
            </a:r>
            <a:r>
              <a:rPr lang="ar-SA" sz="2400" b="1" i="1" dirty="0" err="1" smtClean="0">
                <a:solidFill>
                  <a:srgbClr val="FF0000"/>
                </a:solidFill>
              </a:rPr>
              <a:t>)</a:t>
            </a:r>
            <a:endParaRPr lang="en-US" sz="2400" b="1" i="1" dirty="0" smtClean="0">
              <a:solidFill>
                <a:srgbClr val="FF0000"/>
              </a:solidFill>
            </a:endParaRPr>
          </a:p>
          <a:p>
            <a:r>
              <a:rPr lang="ar-SA" sz="2400" dirty="0" smtClean="0"/>
              <a:t>و تعتمد هذه اللغات على كتابة كلمات ذات مدلول واضح باللغة الإنكليزية </a:t>
            </a:r>
            <a:r>
              <a:rPr lang="ar-SA" sz="2400" dirty="0" err="1" smtClean="0"/>
              <a:t>مثلا:</a:t>
            </a:r>
            <a:r>
              <a:rPr lang="ar-SA" sz="2400" dirty="0" smtClean="0"/>
              <a:t> </a:t>
            </a:r>
            <a:r>
              <a:rPr lang="en-US" sz="2400" dirty="0" smtClean="0"/>
              <a:t>read</a:t>
            </a:r>
            <a:r>
              <a:rPr lang="ar-SA" sz="2400" dirty="0" err="1" smtClean="0"/>
              <a:t>,</a:t>
            </a:r>
            <a:r>
              <a:rPr lang="ar-SA" sz="2400" dirty="0" smtClean="0"/>
              <a:t> </a:t>
            </a:r>
            <a:r>
              <a:rPr lang="en-US" sz="2400" dirty="0" smtClean="0"/>
              <a:t>write</a:t>
            </a:r>
            <a:r>
              <a:rPr lang="ar-SA" sz="2400" dirty="0" err="1" smtClean="0"/>
              <a:t>,</a:t>
            </a:r>
            <a:r>
              <a:rPr lang="ar-SA" sz="2400" dirty="0" smtClean="0"/>
              <a:t> </a:t>
            </a:r>
            <a:r>
              <a:rPr lang="en-US" sz="2400" dirty="0" smtClean="0"/>
              <a:t>print</a:t>
            </a:r>
            <a:r>
              <a:rPr lang="ar-SA" sz="2400" dirty="0" smtClean="0"/>
              <a:t>...مما سهل تعلم هذه اللغات والإقبال عليها لبرمجة التطبيقات التجارية والعلمية ويحتاج تنفيذ البرامج المكتوبة بهذه اللغات إلى ما يسمى بالمفسر </a:t>
            </a:r>
            <a:r>
              <a:rPr lang="en-US" sz="2400" dirty="0" smtClean="0"/>
              <a:t>interpreter</a:t>
            </a:r>
            <a:r>
              <a:rPr lang="ar-SA" sz="2400" dirty="0" smtClean="0"/>
              <a:t> وهو يقوم بالتنفيذ وتتبع التعليمات خطوة بخطوة مما يساعد على كشف الأخطاء ثم ترجمته وتحويله إلى لغة الآلة عن طريق مل يسمى بالمترجم </a:t>
            </a:r>
            <a:r>
              <a:rPr lang="en-US" sz="2400" dirty="0" smtClean="0"/>
              <a:t>compiler</a:t>
            </a:r>
          </a:p>
          <a:p>
            <a:endParaRPr lang="en-US" sz="2400" dirty="0"/>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عنصر نائب للتذييل 3"/>
          <p:cNvSpPr>
            <a:spLocks noGrp="1"/>
          </p:cNvSpPr>
          <p:nvPr>
            <p:ph type="ftr" sz="quarter" idx="10"/>
          </p:nvPr>
        </p:nvSpPr>
        <p:spPr/>
        <p:txBody>
          <a:bodyPr/>
          <a:lstStyle/>
          <a:p>
            <a:r>
              <a:rPr lang="en-US"/>
              <a:t>Company  Logo</a:t>
            </a:r>
          </a:p>
        </p:txBody>
      </p:sp>
      <p:sp>
        <p:nvSpPr>
          <p:cNvPr id="75778" name="Rectangle 2"/>
          <p:cNvSpPr>
            <a:spLocks noGrp="1" noChangeArrowheads="1"/>
          </p:cNvSpPr>
          <p:nvPr>
            <p:ph type="title"/>
          </p:nvPr>
        </p:nvSpPr>
        <p:spPr/>
        <p:txBody>
          <a:bodyPr/>
          <a:lstStyle/>
          <a:p>
            <a:r>
              <a:rPr lang="ar-SA" dirty="0" smtClean="0">
                <a:solidFill>
                  <a:srgbClr val="FFFF00"/>
                </a:solidFill>
              </a:rPr>
              <a:t>مميزات لغات المستوى العالي:</a:t>
            </a:r>
            <a:r>
              <a:rPr lang="en-US" dirty="0" smtClean="0">
                <a:solidFill>
                  <a:srgbClr val="FFFF00"/>
                </a:solidFill>
              </a:rPr>
              <a:t/>
            </a:r>
            <a:br>
              <a:rPr lang="en-US" dirty="0" smtClean="0">
                <a:solidFill>
                  <a:srgbClr val="FFFF00"/>
                </a:solidFill>
              </a:rPr>
            </a:br>
            <a:endParaRPr lang="en-US" dirty="0">
              <a:solidFill>
                <a:srgbClr val="FFFF00"/>
              </a:solidFill>
            </a:endParaRPr>
          </a:p>
        </p:txBody>
      </p:sp>
      <p:sp>
        <p:nvSpPr>
          <p:cNvPr id="75779" name="Line 3"/>
          <p:cNvSpPr>
            <a:spLocks noChangeShapeType="1"/>
          </p:cNvSpPr>
          <p:nvPr/>
        </p:nvSpPr>
        <p:spPr bwMode="gray">
          <a:xfrm flipH="1">
            <a:off x="873125" y="5621338"/>
            <a:ext cx="1657350" cy="1587"/>
          </a:xfrm>
          <a:prstGeom prst="line">
            <a:avLst/>
          </a:prstGeom>
          <a:noFill/>
          <a:ln w="9525">
            <a:solidFill>
              <a:schemeClr val="tx1"/>
            </a:solidFill>
            <a:round/>
            <a:headEnd/>
            <a:tailEnd/>
          </a:ln>
          <a:effectLst/>
        </p:spPr>
        <p:txBody>
          <a:bodyPr wrap="none" anchor="ctr"/>
          <a:lstStyle/>
          <a:p>
            <a:endParaRPr lang="ar-IQ"/>
          </a:p>
        </p:txBody>
      </p:sp>
      <p:sp>
        <p:nvSpPr>
          <p:cNvPr id="75780" name="Line 4"/>
          <p:cNvSpPr>
            <a:spLocks noChangeShapeType="1"/>
          </p:cNvSpPr>
          <p:nvPr/>
        </p:nvSpPr>
        <p:spPr bwMode="gray">
          <a:xfrm flipH="1">
            <a:off x="873125" y="4783138"/>
            <a:ext cx="2438400" cy="0"/>
          </a:xfrm>
          <a:prstGeom prst="line">
            <a:avLst/>
          </a:prstGeom>
          <a:noFill/>
          <a:ln w="9525">
            <a:solidFill>
              <a:schemeClr val="tx1"/>
            </a:solidFill>
            <a:round/>
            <a:headEnd/>
            <a:tailEnd/>
          </a:ln>
          <a:effectLst/>
        </p:spPr>
        <p:txBody>
          <a:bodyPr wrap="none" anchor="ctr"/>
          <a:lstStyle/>
          <a:p>
            <a:endParaRPr lang="ar-IQ"/>
          </a:p>
        </p:txBody>
      </p:sp>
      <p:sp>
        <p:nvSpPr>
          <p:cNvPr id="75781" name="Line 5"/>
          <p:cNvSpPr>
            <a:spLocks noChangeShapeType="1"/>
          </p:cNvSpPr>
          <p:nvPr/>
        </p:nvSpPr>
        <p:spPr bwMode="gray">
          <a:xfrm flipH="1">
            <a:off x="873125" y="3952875"/>
            <a:ext cx="3352800" cy="0"/>
          </a:xfrm>
          <a:prstGeom prst="line">
            <a:avLst/>
          </a:prstGeom>
          <a:noFill/>
          <a:ln w="9525">
            <a:solidFill>
              <a:schemeClr val="tx1"/>
            </a:solidFill>
            <a:round/>
            <a:headEnd/>
            <a:tailEnd/>
          </a:ln>
          <a:effectLst/>
        </p:spPr>
        <p:txBody>
          <a:bodyPr wrap="none" anchor="ctr"/>
          <a:lstStyle/>
          <a:p>
            <a:endParaRPr lang="ar-IQ"/>
          </a:p>
        </p:txBody>
      </p:sp>
      <p:sp>
        <p:nvSpPr>
          <p:cNvPr id="75782" name="Line 6"/>
          <p:cNvSpPr>
            <a:spLocks noChangeShapeType="1"/>
          </p:cNvSpPr>
          <p:nvPr/>
        </p:nvSpPr>
        <p:spPr bwMode="gray">
          <a:xfrm flipH="1">
            <a:off x="873125" y="3124200"/>
            <a:ext cx="4165600" cy="0"/>
          </a:xfrm>
          <a:prstGeom prst="line">
            <a:avLst/>
          </a:prstGeom>
          <a:noFill/>
          <a:ln w="9525">
            <a:solidFill>
              <a:schemeClr val="tx1"/>
            </a:solidFill>
            <a:round/>
            <a:headEnd/>
            <a:tailEnd/>
          </a:ln>
          <a:effectLst/>
        </p:spPr>
        <p:txBody>
          <a:bodyPr wrap="none" anchor="ctr"/>
          <a:lstStyle/>
          <a:p>
            <a:endParaRPr lang="ar-IQ"/>
          </a:p>
        </p:txBody>
      </p:sp>
      <p:sp>
        <p:nvSpPr>
          <p:cNvPr id="75783" name="Line 7"/>
          <p:cNvSpPr>
            <a:spLocks noChangeShapeType="1"/>
          </p:cNvSpPr>
          <p:nvPr/>
        </p:nvSpPr>
        <p:spPr bwMode="gray">
          <a:xfrm flipH="1" flipV="1">
            <a:off x="873125" y="2282825"/>
            <a:ext cx="5033963" cy="0"/>
          </a:xfrm>
          <a:prstGeom prst="line">
            <a:avLst/>
          </a:prstGeom>
          <a:noFill/>
          <a:ln w="9525">
            <a:solidFill>
              <a:schemeClr val="tx1"/>
            </a:solidFill>
            <a:round/>
            <a:headEnd/>
            <a:tailEnd/>
          </a:ln>
          <a:effectLst/>
        </p:spPr>
        <p:txBody>
          <a:bodyPr wrap="none" anchor="ctr"/>
          <a:lstStyle/>
          <a:p>
            <a:endParaRPr lang="ar-IQ"/>
          </a:p>
        </p:txBody>
      </p:sp>
      <p:sp>
        <p:nvSpPr>
          <p:cNvPr id="75784" name="Line 8"/>
          <p:cNvSpPr>
            <a:spLocks noChangeShapeType="1"/>
          </p:cNvSpPr>
          <p:nvPr/>
        </p:nvSpPr>
        <p:spPr bwMode="gray">
          <a:xfrm>
            <a:off x="1025525" y="2276475"/>
            <a:ext cx="0" cy="871538"/>
          </a:xfrm>
          <a:prstGeom prst="line">
            <a:avLst/>
          </a:prstGeom>
          <a:noFill/>
          <a:ln w="9525">
            <a:solidFill>
              <a:schemeClr val="tx1"/>
            </a:solidFill>
            <a:round/>
            <a:headEnd type="triangle" w="med" len="med"/>
            <a:tailEnd type="triangle" w="med" len="med"/>
          </a:ln>
          <a:effectLst/>
        </p:spPr>
        <p:txBody>
          <a:bodyPr wrap="none" anchor="ctr"/>
          <a:lstStyle/>
          <a:p>
            <a:endParaRPr lang="ar-IQ"/>
          </a:p>
        </p:txBody>
      </p:sp>
      <p:sp>
        <p:nvSpPr>
          <p:cNvPr id="75785" name="Line 9"/>
          <p:cNvSpPr>
            <a:spLocks noChangeShapeType="1"/>
          </p:cNvSpPr>
          <p:nvPr/>
        </p:nvSpPr>
        <p:spPr bwMode="gray">
          <a:xfrm>
            <a:off x="1025525" y="3148013"/>
            <a:ext cx="0" cy="817562"/>
          </a:xfrm>
          <a:prstGeom prst="line">
            <a:avLst/>
          </a:prstGeom>
          <a:noFill/>
          <a:ln w="9525">
            <a:solidFill>
              <a:schemeClr val="tx1"/>
            </a:solidFill>
            <a:round/>
            <a:headEnd type="triangle" w="med" len="med"/>
            <a:tailEnd type="triangle" w="med" len="med"/>
          </a:ln>
          <a:effectLst/>
        </p:spPr>
        <p:txBody>
          <a:bodyPr wrap="none" anchor="ctr"/>
          <a:lstStyle/>
          <a:p>
            <a:endParaRPr lang="ar-IQ"/>
          </a:p>
        </p:txBody>
      </p:sp>
      <p:sp>
        <p:nvSpPr>
          <p:cNvPr id="75786" name="Line 10"/>
          <p:cNvSpPr>
            <a:spLocks noChangeShapeType="1"/>
          </p:cNvSpPr>
          <p:nvPr/>
        </p:nvSpPr>
        <p:spPr bwMode="gray">
          <a:xfrm>
            <a:off x="1025525" y="3965575"/>
            <a:ext cx="0" cy="815975"/>
          </a:xfrm>
          <a:prstGeom prst="line">
            <a:avLst/>
          </a:prstGeom>
          <a:noFill/>
          <a:ln w="9525">
            <a:solidFill>
              <a:schemeClr val="tx1"/>
            </a:solidFill>
            <a:round/>
            <a:headEnd type="triangle" w="med" len="med"/>
            <a:tailEnd type="triangle" w="med" len="med"/>
          </a:ln>
          <a:effectLst/>
        </p:spPr>
        <p:txBody>
          <a:bodyPr wrap="none" anchor="ctr"/>
          <a:lstStyle/>
          <a:p>
            <a:endParaRPr lang="ar-IQ"/>
          </a:p>
        </p:txBody>
      </p:sp>
      <p:sp>
        <p:nvSpPr>
          <p:cNvPr id="75787" name="Line 11"/>
          <p:cNvSpPr>
            <a:spLocks noChangeShapeType="1"/>
          </p:cNvSpPr>
          <p:nvPr/>
        </p:nvSpPr>
        <p:spPr bwMode="gray">
          <a:xfrm>
            <a:off x="1025525" y="4783138"/>
            <a:ext cx="0" cy="815975"/>
          </a:xfrm>
          <a:prstGeom prst="line">
            <a:avLst/>
          </a:prstGeom>
          <a:noFill/>
          <a:ln w="9525">
            <a:solidFill>
              <a:schemeClr val="tx1"/>
            </a:solidFill>
            <a:round/>
            <a:headEnd type="triangle" w="med" len="med"/>
            <a:tailEnd type="triangle" w="med" len="med"/>
          </a:ln>
          <a:effectLst/>
        </p:spPr>
        <p:txBody>
          <a:bodyPr wrap="none" anchor="ctr"/>
          <a:lstStyle/>
          <a:p>
            <a:endParaRPr lang="ar-IQ"/>
          </a:p>
        </p:txBody>
      </p:sp>
      <p:sp>
        <p:nvSpPr>
          <p:cNvPr id="75788" name="Text Box 12"/>
          <p:cNvSpPr txBox="1">
            <a:spLocks noChangeArrowheads="1"/>
          </p:cNvSpPr>
          <p:nvPr/>
        </p:nvSpPr>
        <p:spPr bwMode="gray">
          <a:xfrm>
            <a:off x="683568" y="2420888"/>
            <a:ext cx="3816424" cy="923320"/>
          </a:xfrm>
          <a:prstGeom prst="rect">
            <a:avLst/>
          </a:prstGeom>
          <a:noFill/>
          <a:ln w="9525">
            <a:noFill/>
            <a:miter lim="800000"/>
            <a:headEnd/>
            <a:tailEnd/>
          </a:ln>
          <a:effectLst/>
        </p:spPr>
        <p:txBody>
          <a:bodyPr wrap="square" lIns="91429" tIns="45715" rIns="91429" bIns="45715">
            <a:spAutoFit/>
          </a:bodyPr>
          <a:lstStyle/>
          <a:p>
            <a:pPr algn="r" eaLnBrk="0" hangingPunct="0"/>
            <a:r>
              <a:rPr lang="ar-SA" b="1" dirty="0" smtClean="0">
                <a:solidFill>
                  <a:schemeClr val="accent2"/>
                </a:solidFill>
              </a:rPr>
              <a:t>عدم الارتباط بالمعالجات أو بالتصميم الداخلي للحاسب</a:t>
            </a:r>
            <a:endParaRPr lang="en-US" b="1" dirty="0" smtClean="0">
              <a:solidFill>
                <a:schemeClr val="accent2"/>
              </a:solidFill>
            </a:endParaRPr>
          </a:p>
          <a:p>
            <a:pPr algn="r" eaLnBrk="0" hangingPunct="0"/>
            <a:r>
              <a:rPr lang="en-US" b="1" dirty="0" smtClean="0">
                <a:solidFill>
                  <a:schemeClr val="accent2"/>
                </a:solidFill>
                <a:latin typeface="Verdana" pitchFamily="34" charset="0"/>
              </a:rPr>
              <a:t> </a:t>
            </a:r>
            <a:endParaRPr lang="en-US" b="1" dirty="0">
              <a:solidFill>
                <a:schemeClr val="accent2"/>
              </a:solidFill>
              <a:latin typeface="Verdana" pitchFamily="34" charset="0"/>
            </a:endParaRPr>
          </a:p>
        </p:txBody>
      </p:sp>
      <p:sp>
        <p:nvSpPr>
          <p:cNvPr id="75790" name="Text Box 14"/>
          <p:cNvSpPr txBox="1">
            <a:spLocks noChangeArrowheads="1"/>
          </p:cNvSpPr>
          <p:nvPr/>
        </p:nvSpPr>
        <p:spPr bwMode="gray">
          <a:xfrm>
            <a:off x="1177925" y="4077073"/>
            <a:ext cx="2601987" cy="923320"/>
          </a:xfrm>
          <a:prstGeom prst="rect">
            <a:avLst/>
          </a:prstGeom>
          <a:noFill/>
          <a:ln w="9525">
            <a:noFill/>
            <a:miter lim="800000"/>
            <a:headEnd/>
            <a:tailEnd/>
          </a:ln>
          <a:effectLst/>
        </p:spPr>
        <p:txBody>
          <a:bodyPr wrap="square" lIns="91429" tIns="45715" rIns="91429" bIns="45715">
            <a:spAutoFit/>
          </a:bodyPr>
          <a:lstStyle/>
          <a:p>
            <a:pPr lvl="0" eaLnBrk="0" hangingPunct="0"/>
            <a:r>
              <a:rPr lang="ar-SA" b="1" dirty="0" smtClean="0">
                <a:solidFill>
                  <a:schemeClr val="accent4">
                    <a:lumMod val="50000"/>
                    <a:lumOff val="50000"/>
                  </a:schemeClr>
                </a:solidFill>
              </a:rPr>
              <a:t>سهولة اكتشاف الأخطاء وتصحيحها</a:t>
            </a:r>
            <a:endParaRPr lang="en-US" b="1" dirty="0" smtClean="0">
              <a:solidFill>
                <a:schemeClr val="accent4">
                  <a:lumMod val="50000"/>
                  <a:lumOff val="50000"/>
                </a:schemeClr>
              </a:solidFill>
            </a:endParaRPr>
          </a:p>
          <a:p>
            <a:pPr eaLnBrk="0" hangingPunct="0"/>
            <a:endParaRPr lang="en-US" b="1" dirty="0">
              <a:solidFill>
                <a:schemeClr val="accent4">
                  <a:lumMod val="50000"/>
                  <a:lumOff val="50000"/>
                </a:schemeClr>
              </a:solidFill>
              <a:latin typeface="Verdana" pitchFamily="34" charset="0"/>
            </a:endParaRPr>
          </a:p>
        </p:txBody>
      </p:sp>
      <p:sp>
        <p:nvSpPr>
          <p:cNvPr id="75791" name="Text Box 15"/>
          <p:cNvSpPr txBox="1">
            <a:spLocks noChangeArrowheads="1"/>
          </p:cNvSpPr>
          <p:nvPr/>
        </p:nvSpPr>
        <p:spPr bwMode="gray">
          <a:xfrm>
            <a:off x="1043608" y="4869160"/>
            <a:ext cx="2160239" cy="646321"/>
          </a:xfrm>
          <a:prstGeom prst="rect">
            <a:avLst/>
          </a:prstGeom>
          <a:noFill/>
          <a:ln w="9525">
            <a:noFill/>
            <a:miter lim="800000"/>
            <a:headEnd/>
            <a:tailEnd/>
          </a:ln>
          <a:effectLst/>
        </p:spPr>
        <p:txBody>
          <a:bodyPr wrap="square" lIns="91429" tIns="45715" rIns="91429" bIns="45715">
            <a:spAutoFit/>
          </a:bodyPr>
          <a:lstStyle/>
          <a:p>
            <a:pPr lvl="0" algn="r"/>
            <a:r>
              <a:rPr lang="ar-SA" b="1" dirty="0" smtClean="0">
                <a:solidFill>
                  <a:srgbClr val="00B050"/>
                </a:solidFill>
              </a:rPr>
              <a:t>توفير الجهد والوقت الذي كان يقوم </a:t>
            </a:r>
            <a:r>
              <a:rPr lang="ar-SA" b="1" dirty="0" err="1" smtClean="0">
                <a:solidFill>
                  <a:srgbClr val="00B050"/>
                </a:solidFill>
              </a:rPr>
              <a:t>به</a:t>
            </a:r>
            <a:r>
              <a:rPr lang="ar-SA" b="1" dirty="0" smtClean="0">
                <a:solidFill>
                  <a:srgbClr val="00B050"/>
                </a:solidFill>
              </a:rPr>
              <a:t> المبرمج</a:t>
            </a:r>
            <a:endParaRPr lang="en-US" b="1" dirty="0">
              <a:solidFill>
                <a:srgbClr val="00B050"/>
              </a:solidFill>
            </a:endParaRPr>
          </a:p>
        </p:txBody>
      </p:sp>
      <p:grpSp>
        <p:nvGrpSpPr>
          <p:cNvPr id="2" name="Group 16"/>
          <p:cNvGrpSpPr>
            <a:grpSpLocks/>
          </p:cNvGrpSpPr>
          <p:nvPr/>
        </p:nvGrpSpPr>
        <p:grpSpPr bwMode="auto">
          <a:xfrm>
            <a:off x="3317875" y="2276872"/>
            <a:ext cx="5826125" cy="3343275"/>
            <a:chOff x="1514" y="1446"/>
            <a:chExt cx="3670" cy="2106"/>
          </a:xfrm>
        </p:grpSpPr>
        <p:sp>
          <p:nvSpPr>
            <p:cNvPr id="75793" name="Freeform 17"/>
            <p:cNvSpPr>
              <a:spLocks/>
            </p:cNvSpPr>
            <p:nvPr/>
          </p:nvSpPr>
          <p:spPr bwMode="gray">
            <a:xfrm>
              <a:off x="4817" y="1446"/>
              <a:ext cx="363" cy="533"/>
            </a:xfrm>
            <a:custGeom>
              <a:avLst/>
              <a:gdLst/>
              <a:ahLst/>
              <a:cxnLst>
                <a:cxn ang="0">
                  <a:pos x="308" y="120"/>
                </a:cxn>
                <a:cxn ang="0">
                  <a:pos x="0" y="444"/>
                </a:cxn>
                <a:cxn ang="0">
                  <a:pos x="0" y="286"/>
                </a:cxn>
                <a:cxn ang="0">
                  <a:pos x="308" y="0"/>
                </a:cxn>
                <a:cxn ang="0">
                  <a:pos x="308" y="120"/>
                </a:cxn>
              </a:cxnLst>
              <a:rect l="0" t="0" r="r" b="b"/>
              <a:pathLst>
                <a:path w="308" h="444">
                  <a:moveTo>
                    <a:pt x="308" y="120"/>
                  </a:moveTo>
                  <a:lnTo>
                    <a:pt x="0" y="444"/>
                  </a:lnTo>
                  <a:lnTo>
                    <a:pt x="0" y="286"/>
                  </a:lnTo>
                  <a:lnTo>
                    <a:pt x="308" y="0"/>
                  </a:lnTo>
                  <a:lnTo>
                    <a:pt x="308" y="120"/>
                  </a:lnTo>
                  <a:close/>
                </a:path>
              </a:pathLst>
            </a:custGeom>
            <a:gradFill rotWithShape="1">
              <a:gsLst>
                <a:gs pos="0">
                  <a:schemeClr val="accent2">
                    <a:gamma/>
                    <a:shade val="46275"/>
                    <a:invGamma/>
                  </a:schemeClr>
                </a:gs>
                <a:gs pos="50000">
                  <a:schemeClr val="accent2"/>
                </a:gs>
                <a:gs pos="100000">
                  <a:schemeClr val="accent2">
                    <a:gamma/>
                    <a:shade val="46275"/>
                    <a:invGamma/>
                  </a:schemeClr>
                </a:gs>
              </a:gsLst>
              <a:lin ang="2700000" scaled="1"/>
            </a:gradFill>
            <a:ln w="0">
              <a:noFill/>
              <a:prstDash val="solid"/>
              <a:round/>
              <a:headEnd/>
              <a:tailEnd/>
            </a:ln>
          </p:spPr>
          <p:txBody>
            <a:bodyPr/>
            <a:lstStyle/>
            <a:p>
              <a:endParaRPr lang="ar-IQ"/>
            </a:p>
          </p:txBody>
        </p:sp>
        <p:sp>
          <p:nvSpPr>
            <p:cNvPr id="75794" name="Freeform 18"/>
            <p:cNvSpPr>
              <a:spLocks/>
            </p:cNvSpPr>
            <p:nvPr/>
          </p:nvSpPr>
          <p:spPr bwMode="gray">
            <a:xfrm>
              <a:off x="3078" y="1446"/>
              <a:ext cx="2106" cy="341"/>
            </a:xfrm>
            <a:custGeom>
              <a:avLst/>
              <a:gdLst/>
              <a:ahLst/>
              <a:cxnLst>
                <a:cxn ang="0">
                  <a:pos x="1478" y="284"/>
                </a:cxn>
                <a:cxn ang="0">
                  <a:pos x="0" y="284"/>
                </a:cxn>
                <a:cxn ang="0">
                  <a:pos x="446" y="0"/>
                </a:cxn>
                <a:cxn ang="0">
                  <a:pos x="1786" y="0"/>
                </a:cxn>
                <a:cxn ang="0">
                  <a:pos x="1478" y="284"/>
                </a:cxn>
              </a:cxnLst>
              <a:rect l="0" t="0" r="r" b="b"/>
              <a:pathLst>
                <a:path w="1786" h="284">
                  <a:moveTo>
                    <a:pt x="1478" y="284"/>
                  </a:moveTo>
                  <a:lnTo>
                    <a:pt x="0" y="284"/>
                  </a:lnTo>
                  <a:lnTo>
                    <a:pt x="446" y="0"/>
                  </a:lnTo>
                  <a:lnTo>
                    <a:pt x="1786" y="0"/>
                  </a:lnTo>
                  <a:lnTo>
                    <a:pt x="1478" y="284"/>
                  </a:lnTo>
                  <a:close/>
                </a:path>
              </a:pathLst>
            </a:custGeom>
            <a:solidFill>
              <a:schemeClr val="accent2"/>
            </a:solidFill>
            <a:ln w="0">
              <a:noFill/>
              <a:prstDash val="solid"/>
              <a:round/>
              <a:headEnd/>
              <a:tailEnd/>
            </a:ln>
          </p:spPr>
          <p:txBody>
            <a:bodyPr/>
            <a:lstStyle/>
            <a:p>
              <a:endParaRPr lang="ar-IQ"/>
            </a:p>
          </p:txBody>
        </p:sp>
        <p:sp>
          <p:nvSpPr>
            <p:cNvPr id="75795" name="Freeform 19"/>
            <p:cNvSpPr>
              <a:spLocks/>
            </p:cNvSpPr>
            <p:nvPr/>
          </p:nvSpPr>
          <p:spPr bwMode="gray">
            <a:xfrm>
              <a:off x="4452" y="1970"/>
              <a:ext cx="363" cy="530"/>
            </a:xfrm>
            <a:custGeom>
              <a:avLst/>
              <a:gdLst/>
              <a:ahLst/>
              <a:cxnLst>
                <a:cxn ang="0">
                  <a:pos x="308" y="120"/>
                </a:cxn>
                <a:cxn ang="0">
                  <a:pos x="0" y="442"/>
                </a:cxn>
                <a:cxn ang="0">
                  <a:pos x="0" y="286"/>
                </a:cxn>
                <a:cxn ang="0">
                  <a:pos x="308" y="0"/>
                </a:cxn>
                <a:cxn ang="0">
                  <a:pos x="308" y="120"/>
                </a:cxn>
              </a:cxnLst>
              <a:rect l="0" t="0" r="r" b="b"/>
              <a:pathLst>
                <a:path w="308" h="442">
                  <a:moveTo>
                    <a:pt x="308" y="120"/>
                  </a:moveTo>
                  <a:lnTo>
                    <a:pt x="0" y="442"/>
                  </a:lnTo>
                  <a:lnTo>
                    <a:pt x="0" y="286"/>
                  </a:lnTo>
                  <a:lnTo>
                    <a:pt x="308" y="0"/>
                  </a:lnTo>
                  <a:lnTo>
                    <a:pt x="308" y="120"/>
                  </a:lnTo>
                  <a:close/>
                </a:path>
              </a:pathLst>
            </a:custGeom>
            <a:gradFill rotWithShape="1">
              <a:gsLst>
                <a:gs pos="0">
                  <a:schemeClr val="hlink">
                    <a:gamma/>
                    <a:shade val="46275"/>
                    <a:invGamma/>
                  </a:schemeClr>
                </a:gs>
                <a:gs pos="50000">
                  <a:schemeClr val="hlink"/>
                </a:gs>
                <a:gs pos="100000">
                  <a:schemeClr val="hlink">
                    <a:gamma/>
                    <a:shade val="46275"/>
                    <a:invGamma/>
                  </a:schemeClr>
                </a:gs>
              </a:gsLst>
              <a:lin ang="2700000" scaled="1"/>
            </a:gradFill>
            <a:ln w="0">
              <a:noFill/>
              <a:prstDash val="solid"/>
              <a:round/>
              <a:headEnd/>
              <a:tailEnd/>
            </a:ln>
          </p:spPr>
          <p:txBody>
            <a:bodyPr/>
            <a:lstStyle/>
            <a:p>
              <a:endParaRPr lang="ar-IQ"/>
            </a:p>
          </p:txBody>
        </p:sp>
        <p:sp>
          <p:nvSpPr>
            <p:cNvPr id="75796" name="Freeform 20"/>
            <p:cNvSpPr>
              <a:spLocks/>
            </p:cNvSpPr>
            <p:nvPr/>
          </p:nvSpPr>
          <p:spPr bwMode="gray">
            <a:xfrm>
              <a:off x="2555" y="1970"/>
              <a:ext cx="2264" cy="340"/>
            </a:xfrm>
            <a:custGeom>
              <a:avLst/>
              <a:gdLst/>
              <a:ahLst/>
              <a:cxnLst>
                <a:cxn ang="0">
                  <a:pos x="1612" y="284"/>
                </a:cxn>
                <a:cxn ang="0">
                  <a:pos x="0" y="284"/>
                </a:cxn>
                <a:cxn ang="0">
                  <a:pos x="446" y="0"/>
                </a:cxn>
                <a:cxn ang="0">
                  <a:pos x="1920" y="0"/>
                </a:cxn>
                <a:cxn ang="0">
                  <a:pos x="1612" y="284"/>
                </a:cxn>
              </a:cxnLst>
              <a:rect l="0" t="0" r="r" b="b"/>
              <a:pathLst>
                <a:path w="1920" h="284">
                  <a:moveTo>
                    <a:pt x="1612" y="284"/>
                  </a:moveTo>
                  <a:lnTo>
                    <a:pt x="0" y="284"/>
                  </a:lnTo>
                  <a:lnTo>
                    <a:pt x="446" y="0"/>
                  </a:lnTo>
                  <a:lnTo>
                    <a:pt x="1920" y="0"/>
                  </a:lnTo>
                  <a:lnTo>
                    <a:pt x="1612" y="284"/>
                  </a:lnTo>
                  <a:close/>
                </a:path>
              </a:pathLst>
            </a:custGeom>
            <a:solidFill>
              <a:schemeClr val="hlink"/>
            </a:solidFill>
            <a:ln w="0">
              <a:noFill/>
              <a:prstDash val="solid"/>
              <a:round/>
              <a:headEnd/>
              <a:tailEnd/>
            </a:ln>
          </p:spPr>
          <p:txBody>
            <a:bodyPr/>
            <a:lstStyle/>
            <a:p>
              <a:endParaRPr lang="ar-IQ"/>
            </a:p>
          </p:txBody>
        </p:sp>
        <p:sp>
          <p:nvSpPr>
            <p:cNvPr id="75797" name="Freeform 21"/>
            <p:cNvSpPr>
              <a:spLocks/>
            </p:cNvSpPr>
            <p:nvPr/>
          </p:nvSpPr>
          <p:spPr bwMode="gray">
            <a:xfrm>
              <a:off x="4086" y="2494"/>
              <a:ext cx="361" cy="532"/>
            </a:xfrm>
            <a:custGeom>
              <a:avLst/>
              <a:gdLst/>
              <a:ahLst/>
              <a:cxnLst>
                <a:cxn ang="0">
                  <a:pos x="306" y="122"/>
                </a:cxn>
                <a:cxn ang="0">
                  <a:pos x="0" y="444"/>
                </a:cxn>
                <a:cxn ang="0">
                  <a:pos x="0" y="286"/>
                </a:cxn>
                <a:cxn ang="0">
                  <a:pos x="306" y="0"/>
                </a:cxn>
                <a:cxn ang="0">
                  <a:pos x="306" y="122"/>
                </a:cxn>
              </a:cxnLst>
              <a:rect l="0" t="0" r="r" b="b"/>
              <a:pathLst>
                <a:path w="306" h="444">
                  <a:moveTo>
                    <a:pt x="306" y="122"/>
                  </a:moveTo>
                  <a:lnTo>
                    <a:pt x="0" y="444"/>
                  </a:lnTo>
                  <a:lnTo>
                    <a:pt x="0" y="286"/>
                  </a:lnTo>
                  <a:lnTo>
                    <a:pt x="306" y="0"/>
                  </a:lnTo>
                  <a:lnTo>
                    <a:pt x="306" y="122"/>
                  </a:lnTo>
                  <a:close/>
                </a:path>
              </a:pathLst>
            </a:custGeom>
            <a:gradFill rotWithShape="1">
              <a:gsLst>
                <a:gs pos="0">
                  <a:schemeClr val="folHlink">
                    <a:gamma/>
                    <a:shade val="46275"/>
                    <a:invGamma/>
                  </a:schemeClr>
                </a:gs>
                <a:gs pos="50000">
                  <a:schemeClr val="folHlink"/>
                </a:gs>
                <a:gs pos="100000">
                  <a:schemeClr val="folHlink">
                    <a:gamma/>
                    <a:shade val="46275"/>
                    <a:invGamma/>
                  </a:schemeClr>
                </a:gs>
              </a:gsLst>
              <a:lin ang="2700000" scaled="1"/>
            </a:gradFill>
            <a:ln w="0">
              <a:noFill/>
              <a:prstDash val="solid"/>
              <a:round/>
              <a:headEnd/>
              <a:tailEnd/>
            </a:ln>
          </p:spPr>
          <p:txBody>
            <a:bodyPr/>
            <a:lstStyle/>
            <a:p>
              <a:endParaRPr lang="ar-IQ"/>
            </a:p>
          </p:txBody>
        </p:sp>
        <p:sp>
          <p:nvSpPr>
            <p:cNvPr id="75798" name="Freeform 22"/>
            <p:cNvSpPr>
              <a:spLocks/>
            </p:cNvSpPr>
            <p:nvPr/>
          </p:nvSpPr>
          <p:spPr bwMode="gray">
            <a:xfrm>
              <a:off x="3722" y="3019"/>
              <a:ext cx="364" cy="533"/>
            </a:xfrm>
            <a:custGeom>
              <a:avLst/>
              <a:gdLst/>
              <a:ahLst/>
              <a:cxnLst>
                <a:cxn ang="0">
                  <a:pos x="308" y="122"/>
                </a:cxn>
                <a:cxn ang="0">
                  <a:pos x="0" y="444"/>
                </a:cxn>
                <a:cxn ang="0">
                  <a:pos x="0" y="286"/>
                </a:cxn>
                <a:cxn ang="0">
                  <a:pos x="308" y="0"/>
                </a:cxn>
                <a:cxn ang="0">
                  <a:pos x="308" y="122"/>
                </a:cxn>
              </a:cxnLst>
              <a:rect l="0" t="0" r="r" b="b"/>
              <a:pathLst>
                <a:path w="308" h="444">
                  <a:moveTo>
                    <a:pt x="308" y="122"/>
                  </a:moveTo>
                  <a:lnTo>
                    <a:pt x="0" y="444"/>
                  </a:lnTo>
                  <a:lnTo>
                    <a:pt x="0" y="286"/>
                  </a:lnTo>
                  <a:lnTo>
                    <a:pt x="308" y="0"/>
                  </a:lnTo>
                  <a:lnTo>
                    <a:pt x="308" y="122"/>
                  </a:lnTo>
                  <a:close/>
                </a:path>
              </a:pathLst>
            </a:custGeom>
            <a:gradFill rotWithShape="1">
              <a:gsLst>
                <a:gs pos="0">
                  <a:schemeClr val="tx2">
                    <a:gamma/>
                    <a:shade val="46275"/>
                    <a:invGamma/>
                  </a:schemeClr>
                </a:gs>
                <a:gs pos="50000">
                  <a:schemeClr val="tx2"/>
                </a:gs>
                <a:gs pos="100000">
                  <a:schemeClr val="tx2">
                    <a:gamma/>
                    <a:shade val="46275"/>
                    <a:invGamma/>
                  </a:schemeClr>
                </a:gs>
              </a:gsLst>
              <a:lin ang="2700000" scaled="1"/>
            </a:gradFill>
            <a:ln w="0">
              <a:noFill/>
              <a:prstDash val="solid"/>
              <a:round/>
              <a:headEnd/>
              <a:tailEnd/>
            </a:ln>
          </p:spPr>
          <p:txBody>
            <a:bodyPr/>
            <a:lstStyle/>
            <a:p>
              <a:endParaRPr lang="ar-IQ"/>
            </a:p>
          </p:txBody>
        </p:sp>
        <p:sp>
          <p:nvSpPr>
            <p:cNvPr id="75799" name="Freeform 23"/>
            <p:cNvSpPr>
              <a:spLocks/>
            </p:cNvSpPr>
            <p:nvPr/>
          </p:nvSpPr>
          <p:spPr bwMode="gray">
            <a:xfrm>
              <a:off x="1515" y="3022"/>
              <a:ext cx="2571" cy="340"/>
            </a:xfrm>
            <a:custGeom>
              <a:avLst/>
              <a:gdLst/>
              <a:ahLst/>
              <a:cxnLst>
                <a:cxn ang="0">
                  <a:pos x="1872" y="284"/>
                </a:cxn>
                <a:cxn ang="0">
                  <a:pos x="0" y="284"/>
                </a:cxn>
                <a:cxn ang="0">
                  <a:pos x="446" y="0"/>
                </a:cxn>
                <a:cxn ang="0">
                  <a:pos x="2180" y="0"/>
                </a:cxn>
                <a:cxn ang="0">
                  <a:pos x="1872" y="284"/>
                </a:cxn>
              </a:cxnLst>
              <a:rect l="0" t="0" r="r" b="b"/>
              <a:pathLst>
                <a:path w="2180" h="284">
                  <a:moveTo>
                    <a:pt x="1872" y="284"/>
                  </a:moveTo>
                  <a:lnTo>
                    <a:pt x="0" y="284"/>
                  </a:lnTo>
                  <a:lnTo>
                    <a:pt x="446" y="0"/>
                  </a:lnTo>
                  <a:lnTo>
                    <a:pt x="2180" y="0"/>
                  </a:lnTo>
                  <a:lnTo>
                    <a:pt x="1872" y="284"/>
                  </a:lnTo>
                  <a:close/>
                </a:path>
              </a:pathLst>
            </a:custGeom>
            <a:solidFill>
              <a:schemeClr val="tx2"/>
            </a:solidFill>
            <a:ln w="0">
              <a:noFill/>
              <a:prstDash val="solid"/>
              <a:round/>
              <a:headEnd/>
              <a:tailEnd/>
            </a:ln>
          </p:spPr>
          <p:txBody>
            <a:bodyPr/>
            <a:lstStyle/>
            <a:p>
              <a:endParaRPr lang="ar-IQ"/>
            </a:p>
          </p:txBody>
        </p:sp>
        <p:sp>
          <p:nvSpPr>
            <p:cNvPr id="75800" name="Freeform 24"/>
            <p:cNvSpPr>
              <a:spLocks/>
            </p:cNvSpPr>
            <p:nvPr/>
          </p:nvSpPr>
          <p:spPr bwMode="gray">
            <a:xfrm>
              <a:off x="1888" y="1543"/>
              <a:ext cx="1158" cy="1715"/>
            </a:xfrm>
            <a:custGeom>
              <a:avLst/>
              <a:gdLst/>
              <a:ahLst/>
              <a:cxnLst>
                <a:cxn ang="0">
                  <a:pos x="12" y="2464"/>
                </a:cxn>
                <a:cxn ang="0">
                  <a:pos x="56" y="2120"/>
                </a:cxn>
                <a:cxn ang="0">
                  <a:pos x="124" y="1808"/>
                </a:cxn>
                <a:cxn ang="0">
                  <a:pos x="212" y="1524"/>
                </a:cxn>
                <a:cxn ang="0">
                  <a:pos x="316" y="1270"/>
                </a:cxn>
                <a:cxn ang="0">
                  <a:pos x="430" y="1044"/>
                </a:cxn>
                <a:cxn ang="0">
                  <a:pos x="550" y="846"/>
                </a:cxn>
                <a:cxn ang="0">
                  <a:pos x="672" y="674"/>
                </a:cxn>
                <a:cxn ang="0">
                  <a:pos x="792" y="528"/>
                </a:cxn>
                <a:cxn ang="0">
                  <a:pos x="906" y="408"/>
                </a:cxn>
                <a:cxn ang="0">
                  <a:pos x="1010" y="310"/>
                </a:cxn>
                <a:cxn ang="0">
                  <a:pos x="1096" y="236"/>
                </a:cxn>
                <a:cxn ang="0">
                  <a:pos x="1164" y="184"/>
                </a:cxn>
                <a:cxn ang="0">
                  <a:pos x="1208" y="154"/>
                </a:cxn>
                <a:cxn ang="0">
                  <a:pos x="1224" y="144"/>
                </a:cxn>
                <a:cxn ang="0">
                  <a:pos x="1728" y="56"/>
                </a:cxn>
                <a:cxn ang="0">
                  <a:pos x="1568" y="328"/>
                </a:cxn>
                <a:cxn ang="0">
                  <a:pos x="1554" y="332"/>
                </a:cxn>
                <a:cxn ang="0">
                  <a:pos x="1514" y="346"/>
                </a:cxn>
                <a:cxn ang="0">
                  <a:pos x="1452" y="370"/>
                </a:cxn>
                <a:cxn ang="0">
                  <a:pos x="1370" y="410"/>
                </a:cxn>
                <a:cxn ang="0">
                  <a:pos x="1270" y="466"/>
                </a:cxn>
                <a:cxn ang="0">
                  <a:pos x="1158" y="540"/>
                </a:cxn>
                <a:cxn ang="0">
                  <a:pos x="1034" y="636"/>
                </a:cxn>
                <a:cxn ang="0">
                  <a:pos x="904" y="756"/>
                </a:cxn>
                <a:cxn ang="0">
                  <a:pos x="770" y="900"/>
                </a:cxn>
                <a:cxn ang="0">
                  <a:pos x="632" y="1076"/>
                </a:cxn>
                <a:cxn ang="0">
                  <a:pos x="498" y="1280"/>
                </a:cxn>
                <a:cxn ang="0">
                  <a:pos x="370" y="1518"/>
                </a:cxn>
                <a:cxn ang="0">
                  <a:pos x="248" y="1792"/>
                </a:cxn>
                <a:cxn ang="0">
                  <a:pos x="138" y="2104"/>
                </a:cxn>
                <a:cxn ang="0">
                  <a:pos x="42" y="2456"/>
                </a:cxn>
              </a:cxnLst>
              <a:rect l="0" t="0" r="r" b="b"/>
              <a:pathLst>
                <a:path w="1824" h="2648">
                  <a:moveTo>
                    <a:pt x="0" y="2648"/>
                  </a:moveTo>
                  <a:lnTo>
                    <a:pt x="12" y="2464"/>
                  </a:lnTo>
                  <a:lnTo>
                    <a:pt x="32" y="2288"/>
                  </a:lnTo>
                  <a:lnTo>
                    <a:pt x="56" y="2120"/>
                  </a:lnTo>
                  <a:lnTo>
                    <a:pt x="88" y="1960"/>
                  </a:lnTo>
                  <a:lnTo>
                    <a:pt x="124" y="1808"/>
                  </a:lnTo>
                  <a:lnTo>
                    <a:pt x="166" y="1662"/>
                  </a:lnTo>
                  <a:lnTo>
                    <a:pt x="212" y="1524"/>
                  </a:lnTo>
                  <a:lnTo>
                    <a:pt x="262" y="1394"/>
                  </a:lnTo>
                  <a:lnTo>
                    <a:pt x="316" y="1270"/>
                  </a:lnTo>
                  <a:lnTo>
                    <a:pt x="372" y="1154"/>
                  </a:lnTo>
                  <a:lnTo>
                    <a:pt x="430" y="1044"/>
                  </a:lnTo>
                  <a:lnTo>
                    <a:pt x="490" y="942"/>
                  </a:lnTo>
                  <a:lnTo>
                    <a:pt x="550" y="846"/>
                  </a:lnTo>
                  <a:lnTo>
                    <a:pt x="612" y="758"/>
                  </a:lnTo>
                  <a:lnTo>
                    <a:pt x="672" y="674"/>
                  </a:lnTo>
                  <a:lnTo>
                    <a:pt x="734" y="598"/>
                  </a:lnTo>
                  <a:lnTo>
                    <a:pt x="792" y="528"/>
                  </a:lnTo>
                  <a:lnTo>
                    <a:pt x="850" y="464"/>
                  </a:lnTo>
                  <a:lnTo>
                    <a:pt x="906" y="408"/>
                  </a:lnTo>
                  <a:lnTo>
                    <a:pt x="960" y="356"/>
                  </a:lnTo>
                  <a:lnTo>
                    <a:pt x="1010" y="310"/>
                  </a:lnTo>
                  <a:lnTo>
                    <a:pt x="1056" y="270"/>
                  </a:lnTo>
                  <a:lnTo>
                    <a:pt x="1096" y="236"/>
                  </a:lnTo>
                  <a:lnTo>
                    <a:pt x="1134" y="208"/>
                  </a:lnTo>
                  <a:lnTo>
                    <a:pt x="1164" y="184"/>
                  </a:lnTo>
                  <a:lnTo>
                    <a:pt x="1190" y="166"/>
                  </a:lnTo>
                  <a:lnTo>
                    <a:pt x="1208" y="154"/>
                  </a:lnTo>
                  <a:lnTo>
                    <a:pt x="1220" y="146"/>
                  </a:lnTo>
                  <a:lnTo>
                    <a:pt x="1224" y="144"/>
                  </a:lnTo>
                  <a:lnTo>
                    <a:pt x="848" y="0"/>
                  </a:lnTo>
                  <a:lnTo>
                    <a:pt x="1728" y="56"/>
                  </a:lnTo>
                  <a:lnTo>
                    <a:pt x="1824" y="480"/>
                  </a:lnTo>
                  <a:lnTo>
                    <a:pt x="1568" y="328"/>
                  </a:lnTo>
                  <a:lnTo>
                    <a:pt x="1564" y="328"/>
                  </a:lnTo>
                  <a:lnTo>
                    <a:pt x="1554" y="332"/>
                  </a:lnTo>
                  <a:lnTo>
                    <a:pt x="1538" y="338"/>
                  </a:lnTo>
                  <a:lnTo>
                    <a:pt x="1514" y="346"/>
                  </a:lnTo>
                  <a:lnTo>
                    <a:pt x="1486" y="356"/>
                  </a:lnTo>
                  <a:lnTo>
                    <a:pt x="1452" y="370"/>
                  </a:lnTo>
                  <a:lnTo>
                    <a:pt x="1412" y="388"/>
                  </a:lnTo>
                  <a:lnTo>
                    <a:pt x="1370" y="410"/>
                  </a:lnTo>
                  <a:lnTo>
                    <a:pt x="1322" y="436"/>
                  </a:lnTo>
                  <a:lnTo>
                    <a:pt x="1270" y="466"/>
                  </a:lnTo>
                  <a:lnTo>
                    <a:pt x="1216" y="500"/>
                  </a:lnTo>
                  <a:lnTo>
                    <a:pt x="1158" y="540"/>
                  </a:lnTo>
                  <a:lnTo>
                    <a:pt x="1098" y="584"/>
                  </a:lnTo>
                  <a:lnTo>
                    <a:pt x="1034" y="636"/>
                  </a:lnTo>
                  <a:lnTo>
                    <a:pt x="970" y="692"/>
                  </a:lnTo>
                  <a:lnTo>
                    <a:pt x="904" y="756"/>
                  </a:lnTo>
                  <a:lnTo>
                    <a:pt x="836" y="824"/>
                  </a:lnTo>
                  <a:lnTo>
                    <a:pt x="770" y="900"/>
                  </a:lnTo>
                  <a:lnTo>
                    <a:pt x="700" y="984"/>
                  </a:lnTo>
                  <a:lnTo>
                    <a:pt x="632" y="1076"/>
                  </a:lnTo>
                  <a:lnTo>
                    <a:pt x="566" y="1174"/>
                  </a:lnTo>
                  <a:lnTo>
                    <a:pt x="498" y="1280"/>
                  </a:lnTo>
                  <a:lnTo>
                    <a:pt x="434" y="1394"/>
                  </a:lnTo>
                  <a:lnTo>
                    <a:pt x="370" y="1518"/>
                  </a:lnTo>
                  <a:lnTo>
                    <a:pt x="308" y="1650"/>
                  </a:lnTo>
                  <a:lnTo>
                    <a:pt x="248" y="1792"/>
                  </a:lnTo>
                  <a:lnTo>
                    <a:pt x="192" y="1944"/>
                  </a:lnTo>
                  <a:lnTo>
                    <a:pt x="138" y="2104"/>
                  </a:lnTo>
                  <a:lnTo>
                    <a:pt x="88" y="2274"/>
                  </a:lnTo>
                  <a:lnTo>
                    <a:pt x="42" y="2456"/>
                  </a:lnTo>
                  <a:lnTo>
                    <a:pt x="0" y="2648"/>
                  </a:lnTo>
                  <a:close/>
                </a:path>
              </a:pathLst>
            </a:custGeom>
            <a:gradFill rotWithShape="1">
              <a:gsLst>
                <a:gs pos="0">
                  <a:srgbClr val="D11364"/>
                </a:gs>
                <a:gs pos="100000">
                  <a:srgbClr val="D11364">
                    <a:gamma/>
                    <a:shade val="46275"/>
                    <a:invGamma/>
                  </a:srgbClr>
                </a:gs>
              </a:gsLst>
              <a:lin ang="5400000" scaled="1"/>
            </a:gradFill>
            <a:ln w="0">
              <a:noFill/>
              <a:prstDash val="solid"/>
              <a:round/>
              <a:headEnd/>
              <a:tailEnd/>
            </a:ln>
          </p:spPr>
          <p:txBody>
            <a:bodyPr/>
            <a:lstStyle/>
            <a:p>
              <a:endParaRPr lang="ar-IQ"/>
            </a:p>
          </p:txBody>
        </p:sp>
        <p:sp>
          <p:nvSpPr>
            <p:cNvPr id="75801" name="Rectangle 25"/>
            <p:cNvSpPr>
              <a:spLocks noChangeArrowheads="1"/>
            </p:cNvSpPr>
            <p:nvPr/>
          </p:nvSpPr>
          <p:spPr bwMode="gray">
            <a:xfrm>
              <a:off x="3082" y="1787"/>
              <a:ext cx="1743" cy="192"/>
            </a:xfrm>
            <a:prstGeom prst="rect">
              <a:avLst/>
            </a:prstGeom>
            <a:gradFill rotWithShape="1">
              <a:gsLst>
                <a:gs pos="0">
                  <a:schemeClr val="accent2">
                    <a:gamma/>
                    <a:shade val="72549"/>
                    <a:invGamma/>
                  </a:schemeClr>
                </a:gs>
                <a:gs pos="50000">
                  <a:schemeClr val="accent2"/>
                </a:gs>
                <a:gs pos="100000">
                  <a:schemeClr val="accent2">
                    <a:gamma/>
                    <a:shade val="72549"/>
                    <a:invGamma/>
                  </a:schemeClr>
                </a:gs>
              </a:gsLst>
              <a:lin ang="2700000" scaled="1"/>
            </a:gradFill>
            <a:ln w="9525">
              <a:noFill/>
              <a:miter lim="800000"/>
              <a:headEnd/>
              <a:tailEnd/>
            </a:ln>
            <a:effectLst/>
          </p:spPr>
          <p:txBody>
            <a:bodyPr wrap="none" lIns="91429" tIns="45715" rIns="91429" bIns="45715" anchor="ctr"/>
            <a:lstStyle/>
            <a:p>
              <a:pPr algn="ctr" eaLnBrk="0" hangingPunct="0"/>
              <a:r>
                <a:rPr lang="en-US" sz="1600" b="1" dirty="0" smtClean="0">
                  <a:solidFill>
                    <a:srgbClr val="FFFFFF"/>
                  </a:solidFill>
                  <a:latin typeface="Verdana" pitchFamily="34" charset="0"/>
                </a:rPr>
                <a:t>1</a:t>
              </a:r>
              <a:endParaRPr lang="en-US" sz="1600" b="1" dirty="0">
                <a:solidFill>
                  <a:srgbClr val="FFFFFF"/>
                </a:solidFill>
                <a:latin typeface="Verdana" pitchFamily="34" charset="0"/>
              </a:endParaRPr>
            </a:p>
          </p:txBody>
        </p:sp>
        <p:sp>
          <p:nvSpPr>
            <p:cNvPr id="75802" name="Rectangle 26"/>
            <p:cNvSpPr>
              <a:spLocks noChangeArrowheads="1"/>
            </p:cNvSpPr>
            <p:nvPr/>
          </p:nvSpPr>
          <p:spPr bwMode="gray">
            <a:xfrm>
              <a:off x="2556" y="2310"/>
              <a:ext cx="1900" cy="188"/>
            </a:xfrm>
            <a:prstGeom prst="rect">
              <a:avLst/>
            </a:prstGeom>
            <a:gradFill rotWithShape="1">
              <a:gsLst>
                <a:gs pos="0">
                  <a:schemeClr val="hlink">
                    <a:gamma/>
                    <a:shade val="72549"/>
                    <a:invGamma/>
                  </a:schemeClr>
                </a:gs>
                <a:gs pos="50000">
                  <a:schemeClr val="hlink"/>
                </a:gs>
                <a:gs pos="100000">
                  <a:schemeClr val="hlink">
                    <a:gamma/>
                    <a:shade val="72549"/>
                    <a:invGamma/>
                  </a:schemeClr>
                </a:gs>
              </a:gsLst>
              <a:lin ang="2700000" scaled="1"/>
            </a:gradFill>
            <a:ln w="9525">
              <a:noFill/>
              <a:miter lim="800000"/>
              <a:headEnd/>
              <a:tailEnd/>
            </a:ln>
            <a:effectLst/>
          </p:spPr>
          <p:txBody>
            <a:bodyPr wrap="none" lIns="91429" tIns="45715" rIns="91429" bIns="45715" anchor="ctr"/>
            <a:lstStyle/>
            <a:p>
              <a:pPr algn="ctr" eaLnBrk="0" hangingPunct="0"/>
              <a:r>
                <a:rPr lang="en-US" sz="1600" b="1" dirty="0" smtClean="0">
                  <a:solidFill>
                    <a:srgbClr val="FFFFFF"/>
                  </a:solidFill>
                  <a:latin typeface="Verdana" pitchFamily="34" charset="0"/>
                </a:rPr>
                <a:t>2</a:t>
              </a:r>
              <a:endParaRPr lang="en-US" sz="1600" b="1" dirty="0">
                <a:solidFill>
                  <a:srgbClr val="FFFFFF"/>
                </a:solidFill>
                <a:latin typeface="Verdana" pitchFamily="34" charset="0"/>
              </a:endParaRPr>
            </a:p>
          </p:txBody>
        </p:sp>
        <p:sp>
          <p:nvSpPr>
            <p:cNvPr id="75803" name="Freeform 27"/>
            <p:cNvSpPr>
              <a:spLocks/>
            </p:cNvSpPr>
            <p:nvPr/>
          </p:nvSpPr>
          <p:spPr bwMode="gray">
            <a:xfrm>
              <a:off x="2036" y="2494"/>
              <a:ext cx="2415" cy="343"/>
            </a:xfrm>
            <a:custGeom>
              <a:avLst/>
              <a:gdLst/>
              <a:ahLst/>
              <a:cxnLst>
                <a:cxn ang="0">
                  <a:pos x="1742" y="286"/>
                </a:cxn>
                <a:cxn ang="0">
                  <a:pos x="0" y="286"/>
                </a:cxn>
                <a:cxn ang="0">
                  <a:pos x="446" y="0"/>
                </a:cxn>
                <a:cxn ang="0">
                  <a:pos x="2048" y="0"/>
                </a:cxn>
                <a:cxn ang="0">
                  <a:pos x="1742" y="286"/>
                </a:cxn>
              </a:cxnLst>
              <a:rect l="0" t="0" r="r" b="b"/>
              <a:pathLst>
                <a:path w="2048" h="286">
                  <a:moveTo>
                    <a:pt x="1742" y="286"/>
                  </a:moveTo>
                  <a:lnTo>
                    <a:pt x="0" y="286"/>
                  </a:lnTo>
                  <a:lnTo>
                    <a:pt x="446" y="0"/>
                  </a:lnTo>
                  <a:lnTo>
                    <a:pt x="2048" y="0"/>
                  </a:lnTo>
                  <a:lnTo>
                    <a:pt x="1742" y="286"/>
                  </a:lnTo>
                  <a:close/>
                </a:path>
              </a:pathLst>
            </a:custGeom>
            <a:solidFill>
              <a:schemeClr val="folHlink"/>
            </a:solidFill>
            <a:ln w="0">
              <a:noFill/>
              <a:prstDash val="solid"/>
              <a:round/>
              <a:headEnd/>
              <a:tailEnd/>
            </a:ln>
          </p:spPr>
          <p:txBody>
            <a:bodyPr/>
            <a:lstStyle/>
            <a:p>
              <a:endParaRPr lang="ar-IQ"/>
            </a:p>
          </p:txBody>
        </p:sp>
        <p:sp>
          <p:nvSpPr>
            <p:cNvPr id="75804" name="Rectangle 28"/>
            <p:cNvSpPr>
              <a:spLocks noChangeArrowheads="1"/>
            </p:cNvSpPr>
            <p:nvPr/>
          </p:nvSpPr>
          <p:spPr bwMode="gray">
            <a:xfrm>
              <a:off x="2038" y="2836"/>
              <a:ext cx="2056" cy="188"/>
            </a:xfrm>
            <a:prstGeom prst="rect">
              <a:avLst/>
            </a:prstGeom>
            <a:gradFill rotWithShape="1">
              <a:gsLst>
                <a:gs pos="0">
                  <a:schemeClr val="folHlink">
                    <a:gamma/>
                    <a:shade val="72549"/>
                    <a:invGamma/>
                  </a:schemeClr>
                </a:gs>
                <a:gs pos="50000">
                  <a:schemeClr val="folHlink"/>
                </a:gs>
                <a:gs pos="100000">
                  <a:schemeClr val="folHlink">
                    <a:gamma/>
                    <a:shade val="72549"/>
                    <a:invGamma/>
                  </a:schemeClr>
                </a:gs>
              </a:gsLst>
              <a:lin ang="2700000" scaled="1"/>
            </a:gradFill>
            <a:ln w="9525">
              <a:noFill/>
              <a:miter lim="800000"/>
              <a:headEnd/>
              <a:tailEnd/>
            </a:ln>
            <a:effectLst/>
          </p:spPr>
          <p:txBody>
            <a:bodyPr wrap="none" lIns="91429" tIns="45715" rIns="91429" bIns="45715" anchor="ctr"/>
            <a:lstStyle/>
            <a:p>
              <a:pPr algn="ctr" eaLnBrk="0" hangingPunct="0"/>
              <a:r>
                <a:rPr lang="en-US" sz="1600" b="1" dirty="0" smtClean="0">
                  <a:solidFill>
                    <a:srgbClr val="FFFFFF"/>
                  </a:solidFill>
                  <a:latin typeface="Verdana" pitchFamily="34" charset="0"/>
                </a:rPr>
                <a:t>3</a:t>
              </a:r>
              <a:endParaRPr lang="en-US" sz="1600" b="1" dirty="0">
                <a:solidFill>
                  <a:srgbClr val="FFFFFF"/>
                </a:solidFill>
                <a:latin typeface="Verdana" pitchFamily="34" charset="0"/>
              </a:endParaRPr>
            </a:p>
          </p:txBody>
        </p:sp>
        <p:sp>
          <p:nvSpPr>
            <p:cNvPr id="75805" name="Rectangle 29"/>
            <p:cNvSpPr>
              <a:spLocks noChangeArrowheads="1"/>
            </p:cNvSpPr>
            <p:nvPr/>
          </p:nvSpPr>
          <p:spPr bwMode="gray">
            <a:xfrm>
              <a:off x="1514" y="3363"/>
              <a:ext cx="2213" cy="187"/>
            </a:xfrm>
            <a:prstGeom prst="rect">
              <a:avLst/>
            </a:prstGeom>
            <a:gradFill rotWithShape="1">
              <a:gsLst>
                <a:gs pos="0">
                  <a:schemeClr val="tx2">
                    <a:gamma/>
                    <a:shade val="72549"/>
                    <a:invGamma/>
                  </a:schemeClr>
                </a:gs>
                <a:gs pos="50000">
                  <a:schemeClr val="tx2"/>
                </a:gs>
                <a:gs pos="100000">
                  <a:schemeClr val="tx2">
                    <a:gamma/>
                    <a:shade val="72549"/>
                    <a:invGamma/>
                  </a:schemeClr>
                </a:gs>
              </a:gsLst>
              <a:lin ang="2700000" scaled="1"/>
            </a:gradFill>
            <a:ln w="9525">
              <a:noFill/>
              <a:miter lim="800000"/>
              <a:headEnd/>
              <a:tailEnd/>
            </a:ln>
            <a:effectLst/>
          </p:spPr>
          <p:txBody>
            <a:bodyPr wrap="none" lIns="91429" tIns="45715" rIns="91429" bIns="45715" anchor="ctr"/>
            <a:lstStyle/>
            <a:p>
              <a:pPr algn="ctr" eaLnBrk="0" hangingPunct="0"/>
              <a:r>
                <a:rPr lang="en-US" sz="1600" b="1" dirty="0" smtClean="0">
                  <a:solidFill>
                    <a:srgbClr val="FFFFFF"/>
                  </a:solidFill>
                  <a:latin typeface="Verdana" pitchFamily="34" charset="0"/>
                </a:rPr>
                <a:t>4</a:t>
              </a:r>
              <a:endParaRPr lang="en-US" sz="1600" b="1" dirty="0">
                <a:solidFill>
                  <a:srgbClr val="FFFFFF"/>
                </a:solidFill>
                <a:latin typeface="Verdana" pitchFamily="34" charset="0"/>
              </a:endParaRPr>
            </a:p>
          </p:txBody>
        </p:sp>
      </p:grpSp>
      <p:sp>
        <p:nvSpPr>
          <p:cNvPr id="31" name="مربع نص 30"/>
          <p:cNvSpPr txBox="1"/>
          <p:nvPr/>
        </p:nvSpPr>
        <p:spPr>
          <a:xfrm>
            <a:off x="1187624" y="1124744"/>
            <a:ext cx="6840760" cy="369332"/>
          </a:xfrm>
          <a:prstGeom prst="rect">
            <a:avLst/>
          </a:prstGeom>
          <a:noFill/>
        </p:spPr>
        <p:txBody>
          <a:bodyPr wrap="square" rtlCol="1">
            <a:spAutoFit/>
          </a:bodyPr>
          <a:lstStyle/>
          <a:p>
            <a:endParaRPr lang="ar-IQ" dirty="0"/>
          </a:p>
        </p:txBody>
      </p:sp>
      <p:sp>
        <p:nvSpPr>
          <p:cNvPr id="9830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152352" rIns="228528" bIns="38088"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sz="13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مميزات لغات المستوى العالي:</a:t>
            </a:r>
            <a:endParaRPr kumimoji="0" lang="en-US" sz="1300" b="1"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Text Box 12"/>
          <p:cNvSpPr txBox="1">
            <a:spLocks noChangeArrowheads="1"/>
          </p:cNvSpPr>
          <p:nvPr/>
        </p:nvSpPr>
        <p:spPr bwMode="gray">
          <a:xfrm>
            <a:off x="971600" y="3140968"/>
            <a:ext cx="3240360" cy="369322"/>
          </a:xfrm>
          <a:prstGeom prst="rect">
            <a:avLst/>
          </a:prstGeom>
          <a:noFill/>
          <a:ln w="9525">
            <a:noFill/>
            <a:miter lim="800000"/>
            <a:headEnd/>
            <a:tailEnd/>
          </a:ln>
          <a:effectLst/>
        </p:spPr>
        <p:txBody>
          <a:bodyPr wrap="square" lIns="91429" tIns="45715" rIns="91429" bIns="45715">
            <a:spAutoFit/>
          </a:bodyPr>
          <a:lstStyle/>
          <a:p>
            <a:pPr lvl="0" algn="r"/>
            <a:r>
              <a:rPr lang="ar-SA" b="1" dirty="0" smtClean="0">
                <a:solidFill>
                  <a:srgbClr val="00B0F0"/>
                </a:solidFill>
              </a:rPr>
              <a:t>سهولة تعلمها وسهولة كتابة البرامج فيها</a:t>
            </a:r>
            <a:endParaRPr lang="en-US" b="1" dirty="0">
              <a:solidFill>
                <a:srgbClr val="00B0F0"/>
              </a:solidFill>
            </a:endParaRPr>
          </a:p>
        </p:txBody>
      </p:sp>
    </p:spTree>
  </p:cSld>
  <p:clrMapOvr>
    <a:masterClrMapping/>
  </p:clrMapOvr>
  <p:transition spd="slow">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عنصر نائب للتذييل 2"/>
          <p:cNvSpPr>
            <a:spLocks noGrp="1"/>
          </p:cNvSpPr>
          <p:nvPr>
            <p:ph type="ftr" sz="quarter" idx="10"/>
          </p:nvPr>
        </p:nvSpPr>
        <p:spPr>
          <a:xfrm>
            <a:off x="7162800" y="6567488"/>
            <a:ext cx="1524000" cy="311290"/>
          </a:xfrm>
        </p:spPr>
        <p:txBody>
          <a:bodyPr/>
          <a:lstStyle/>
          <a:p>
            <a:r>
              <a:rPr lang="en-US"/>
              <a:t>Company  Logo</a:t>
            </a:r>
          </a:p>
        </p:txBody>
      </p:sp>
      <p:sp>
        <p:nvSpPr>
          <p:cNvPr id="95234" name="Rectangle 2"/>
          <p:cNvSpPr>
            <a:spLocks noGrp="1" noChangeArrowheads="1"/>
          </p:cNvSpPr>
          <p:nvPr>
            <p:ph type="title"/>
          </p:nvPr>
        </p:nvSpPr>
        <p:spPr>
          <a:xfrm>
            <a:off x="838200" y="319088"/>
            <a:ext cx="7391400" cy="603868"/>
          </a:xfrm>
        </p:spPr>
        <p:txBody>
          <a:bodyPr/>
          <a:lstStyle/>
          <a:p>
            <a:pPr lvl="0"/>
            <a:r>
              <a:rPr lang="ar-SA" dirty="0" smtClean="0">
                <a:solidFill>
                  <a:srgbClr val="FFFF00"/>
                </a:solidFill>
                <a:latin typeface="Calibri" pitchFamily="34" charset="0"/>
                <a:ea typeface="Times New Roman" pitchFamily="18" charset="0"/>
                <a:cs typeface="Arial" pitchFamily="34" charset="0"/>
              </a:rPr>
              <a:t>انواع  لغات المستوى العالي</a:t>
            </a:r>
            <a:endParaRPr lang="en-US" dirty="0" smtClean="0">
              <a:solidFill>
                <a:srgbClr val="FFFF00"/>
              </a:solidFill>
              <a:latin typeface="Arial" pitchFamily="34" charset="0"/>
              <a:cs typeface="Arial" pitchFamily="34" charset="0"/>
            </a:endParaRPr>
          </a:p>
        </p:txBody>
      </p:sp>
      <p:sp>
        <p:nvSpPr>
          <p:cNvPr id="101378" name="Rectangle 2"/>
          <p:cNvSpPr>
            <a:spLocks noChangeArrowheads="1"/>
          </p:cNvSpPr>
          <p:nvPr/>
        </p:nvSpPr>
        <p:spPr bwMode="auto">
          <a:xfrm>
            <a:off x="0" y="1462694"/>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وظهرت عدة لغات من </a:t>
            </a:r>
            <a:r>
              <a:rPr kumimoji="0" lang="ar-SA" sz="28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أبرزها </a:t>
            </a: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8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الفورتران</a:t>
            </a: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FORTRAN</a:t>
            </a: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8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الكوبول</a:t>
            </a: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Cobol</a:t>
            </a: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8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البيسك</a:t>
            </a: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basic</a:t>
            </a: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 </a:t>
            </a:r>
            <a:r>
              <a:rPr kumimoji="0" lang="ar-SA" sz="28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الباسكال</a:t>
            </a: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Pascal</a:t>
            </a: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 </a:t>
            </a:r>
            <a:r>
              <a:rPr kumimoji="0" lang="ar-SA" sz="28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السي</a:t>
            </a: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وكانت أبرزها لغة </a:t>
            </a:r>
            <a:r>
              <a:rPr kumimoji="0" lang="ar-SA" sz="28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البيسك</a:t>
            </a: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فقد كانت الأكثر شهرة وشعبية و عامة الاستخدام للمبتدئين في البرمجة و قد اشتقت حروفها من </a:t>
            </a:r>
            <a:r>
              <a:rPr kumimoji="0" lang="ar-SA" sz="28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العبارة :</a:t>
            </a: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Beginners All-purpose Symbolic Instruction Code</a:t>
            </a: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وتعني لغة التعليمات الرمزية متعددة الأغراض للمبتدئين, وظهرت في الستينات من القرن الماضي في جامعة أمريكية, ومن أهم إصداراتها </a:t>
            </a: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QBasic</a:t>
            </a: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وهي من اللغات الخطية و مع ظهور نظام النوافذ </a:t>
            </a: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windows</a:t>
            </a: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الذي يدعم البيئة </a:t>
            </a:r>
            <a:r>
              <a:rPr kumimoji="0" lang="ar-SA" sz="28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الرسومية</a:t>
            </a: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ظهرت لغة </a:t>
            </a:r>
            <a:r>
              <a:rPr kumimoji="0" lang="ar-SA" sz="28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البيسك</a:t>
            </a: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المرئي من قبل شركة </a:t>
            </a: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Microsoft</a:t>
            </a: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ومن إصدارات هذه اللغة </a:t>
            </a: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Visual Basic </a:t>
            </a: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فيجوال </a:t>
            </a:r>
            <a:r>
              <a:rPr kumimoji="0" lang="ar-SA" sz="28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بيسك.</a:t>
            </a:r>
            <a:endParaRPr kumimoji="0" lang="ar-SA"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strip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عنصر نائب للتذييل 2"/>
          <p:cNvSpPr>
            <a:spLocks noGrp="1"/>
          </p:cNvSpPr>
          <p:nvPr>
            <p:ph type="ftr" sz="quarter" idx="10"/>
          </p:nvPr>
        </p:nvSpPr>
        <p:spPr>
          <a:xfrm>
            <a:off x="7162800" y="6567488"/>
            <a:ext cx="1524000" cy="311290"/>
          </a:xfrm>
        </p:spPr>
        <p:txBody>
          <a:bodyPr/>
          <a:lstStyle/>
          <a:p>
            <a:r>
              <a:rPr lang="en-US"/>
              <a:t>Company  Logo</a:t>
            </a:r>
          </a:p>
        </p:txBody>
      </p:sp>
      <p:sp>
        <p:nvSpPr>
          <p:cNvPr id="95234" name="Rectangle 2"/>
          <p:cNvSpPr>
            <a:spLocks noGrp="1" noChangeArrowheads="1"/>
          </p:cNvSpPr>
          <p:nvPr>
            <p:ph type="title"/>
          </p:nvPr>
        </p:nvSpPr>
        <p:spPr>
          <a:xfrm>
            <a:off x="838200" y="319088"/>
            <a:ext cx="7391400" cy="603868"/>
          </a:xfrm>
        </p:spPr>
        <p:txBody>
          <a:bodyPr/>
          <a:lstStyle/>
          <a:p>
            <a:pPr lvl="0"/>
            <a:r>
              <a:rPr lang="ar-SA" dirty="0" smtClean="0">
                <a:solidFill>
                  <a:srgbClr val="FFFF00"/>
                </a:solidFill>
              </a:rPr>
              <a:t>لغات الجيل الرابع</a:t>
            </a:r>
            <a:endParaRPr lang="en-US" dirty="0" smtClean="0">
              <a:solidFill>
                <a:srgbClr val="FFFF00"/>
              </a:solidFill>
              <a:latin typeface="Arial" pitchFamily="34" charset="0"/>
              <a:cs typeface="Arial" pitchFamily="34" charset="0"/>
            </a:endParaRPr>
          </a:p>
        </p:txBody>
      </p:sp>
      <p:sp>
        <p:nvSpPr>
          <p:cNvPr id="101378" name="Rectangle 2"/>
          <p:cNvSpPr>
            <a:spLocks noChangeArrowheads="1"/>
          </p:cNvSpPr>
          <p:nvPr/>
        </p:nvSpPr>
        <p:spPr bwMode="auto">
          <a:xfrm>
            <a:off x="0" y="847142"/>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a:r>
              <a:rPr lang="ar-SA" sz="2400" b="1" dirty="0" smtClean="0"/>
              <a:t>سميت بهذا الاسم نسبة إلى الجيل التي ظهرت فيه، مثل هذه اللغات التي تتصف بقلة التعليمات التي يكتبها المبرمج لتحقيق هدف </a:t>
            </a:r>
            <a:r>
              <a:rPr lang="ar-SA" sz="2400" b="1" dirty="0" err="1" smtClean="0"/>
              <a:t>ما </a:t>
            </a:r>
            <a:r>
              <a:rPr lang="ar-SA" sz="2400" b="1" dirty="0" smtClean="0"/>
              <a:t>، فما كان يتطلب مئات الأسطر من لغة </a:t>
            </a:r>
            <a:r>
              <a:rPr lang="ar-SA" sz="2400" b="1" dirty="0" err="1" smtClean="0"/>
              <a:t>بيسك</a:t>
            </a:r>
            <a:r>
              <a:rPr lang="ar-SA" sz="2400" b="1" dirty="0" smtClean="0"/>
              <a:t> أو الآلاف من لغة </a:t>
            </a:r>
            <a:r>
              <a:rPr lang="ar-SA" sz="2400" b="1" dirty="0" err="1" smtClean="0"/>
              <a:t>كوبول</a:t>
            </a:r>
            <a:r>
              <a:rPr lang="ar-SA" sz="2400" b="1" dirty="0" smtClean="0"/>
              <a:t> باستخدام عدد بسيط من الأسطر في هذه اللغات</a:t>
            </a:r>
            <a:r>
              <a:rPr lang="en-US" sz="2400" b="1" dirty="0" smtClean="0"/>
              <a:t> . </a:t>
            </a:r>
            <a:br>
              <a:rPr lang="en-US" sz="2400" b="1" dirty="0" smtClean="0"/>
            </a:br>
            <a:r>
              <a:rPr lang="ar-SA" sz="2400" b="1" dirty="0" smtClean="0">
                <a:solidFill>
                  <a:srgbClr val="FF0000"/>
                </a:solidFill>
              </a:rPr>
              <a:t>تمتاز هذه اللغات بعدة مزايا</a:t>
            </a:r>
            <a:r>
              <a:rPr lang="en-US" sz="2400" b="1" dirty="0" smtClean="0">
                <a:solidFill>
                  <a:srgbClr val="FF0000"/>
                </a:solidFill>
              </a:rPr>
              <a:t> : </a:t>
            </a:r>
            <a:r>
              <a:rPr lang="en-US" sz="2400" b="1" dirty="0" smtClean="0"/>
              <a:t/>
            </a:r>
            <a:br>
              <a:rPr lang="en-US" sz="2400" b="1" dirty="0" smtClean="0"/>
            </a:br>
            <a:r>
              <a:rPr lang="en-US" sz="2400" b="1" dirty="0" smtClean="0"/>
              <a:t>1</a:t>
            </a:r>
            <a:r>
              <a:rPr lang="ar-SA" sz="2400" b="1" dirty="0" smtClean="0"/>
              <a:t>ــ إنها لغة موجهة للنتائج أي إن المبرمج يهتم بطلب ما يريده من الكمبيوتر، دون أن يوجهه لكيفية القيام بذلك</a:t>
            </a:r>
            <a:r>
              <a:rPr lang="en-US" sz="2400" b="1" dirty="0" smtClean="0"/>
              <a:t> . </a:t>
            </a:r>
            <a:br>
              <a:rPr lang="en-US" sz="2400" b="1" dirty="0" smtClean="0"/>
            </a:br>
            <a:r>
              <a:rPr lang="en-US" sz="2400" b="1" dirty="0" smtClean="0"/>
              <a:t>2</a:t>
            </a:r>
            <a:r>
              <a:rPr lang="ar-SA" sz="2400" b="1" dirty="0" smtClean="0"/>
              <a:t>ــ زادت من الإنتاجية؛ لأن كتابة البرامج وصيانتها أكثر سهولة</a:t>
            </a:r>
            <a:r>
              <a:rPr lang="en-US" sz="2400" b="1" dirty="0" smtClean="0"/>
              <a:t> . </a:t>
            </a:r>
            <a:br>
              <a:rPr lang="en-US" sz="2400" b="1" dirty="0" smtClean="0"/>
            </a:br>
            <a:r>
              <a:rPr lang="en-US" sz="2400" b="1" dirty="0" smtClean="0"/>
              <a:t>3</a:t>
            </a:r>
            <a:r>
              <a:rPr lang="ar-SA" sz="2400" b="1" dirty="0" smtClean="0"/>
              <a:t>ــ سهلة الاستخدام، وتتطلب قليلاً من التدريب على استخدامها، سواء كان للبرمجة أو غيرها</a:t>
            </a:r>
            <a:r>
              <a:rPr lang="en-US" sz="2400" b="1" dirty="0" smtClean="0"/>
              <a:t> . </a:t>
            </a:r>
            <a:br>
              <a:rPr lang="en-US" sz="2400" b="1" dirty="0" smtClean="0"/>
            </a:br>
            <a:r>
              <a:rPr lang="en-US" sz="2400" b="1" dirty="0" smtClean="0"/>
              <a:t>4</a:t>
            </a:r>
            <a:r>
              <a:rPr lang="ar-SA" sz="2400" b="1" dirty="0" smtClean="0"/>
              <a:t>ــ لم يعد المستخدم بحاجة إلى التفكير في الأجهزة أو هيكلية البرنامج</a:t>
            </a:r>
            <a:r>
              <a:rPr lang="en-US" sz="2400" b="1" dirty="0" smtClean="0"/>
              <a:t> . </a:t>
            </a:r>
            <a:br>
              <a:rPr lang="en-US" sz="2400" b="1" dirty="0" smtClean="0"/>
            </a:br>
            <a:r>
              <a:rPr lang="ar-SA" sz="2400" b="1" dirty="0" smtClean="0"/>
              <a:t>وقد بدأت لغات الجيل الرابع بالانتشار بين المبرمجين، وبشكل كبير جداً لما توفره لغات البرمجة هذه من سهولة في معاملة الملفات، وربط هذه الملفات بعضها مع بعض بغرض التحديث أو طباعة التقارير</a:t>
            </a:r>
            <a:r>
              <a:rPr lang="en-US" sz="2400" b="1" dirty="0" smtClean="0"/>
              <a:t> . </a:t>
            </a:r>
            <a:r>
              <a:rPr lang="ar-SA" sz="2400" b="1" dirty="0" smtClean="0"/>
              <a:t>كما توفر هذه اللغات قوة في المشاركة في الموارد البرمجية وخصوصاً الملفات، ومن أمثال هذه اللغات لغة</a:t>
            </a:r>
            <a:r>
              <a:rPr lang="en-US" sz="2400" b="1" dirty="0" smtClean="0"/>
              <a:t> Dbase </a:t>
            </a:r>
            <a:r>
              <a:rPr lang="ar-SA" sz="2400" b="1" dirty="0" smtClean="0"/>
              <a:t>من</a:t>
            </a:r>
            <a:r>
              <a:rPr lang="en-US" sz="2400" b="1" dirty="0" smtClean="0"/>
              <a:t> Borland </a:t>
            </a:r>
            <a:r>
              <a:rPr lang="ar-SA" sz="2400" b="1" dirty="0" smtClean="0"/>
              <a:t>، ولغة</a:t>
            </a:r>
            <a:r>
              <a:rPr lang="en-US" sz="2400" b="1" dirty="0" smtClean="0"/>
              <a:t> </a:t>
            </a:r>
            <a:r>
              <a:rPr lang="en-US" sz="2400" b="1" dirty="0" err="1" smtClean="0"/>
              <a:t>Foxpro</a:t>
            </a:r>
            <a:r>
              <a:rPr lang="en-US" sz="2400" b="1" dirty="0" smtClean="0"/>
              <a:t> </a:t>
            </a:r>
            <a:r>
              <a:rPr lang="ar-SA" sz="2400" b="1" dirty="0" smtClean="0"/>
              <a:t>من</a:t>
            </a:r>
            <a:r>
              <a:rPr lang="en-US" sz="2400" b="1" dirty="0" smtClean="0"/>
              <a:t> Microsoft </a:t>
            </a:r>
            <a:r>
              <a:rPr lang="ar-SA" sz="2400" b="1" dirty="0" smtClean="0"/>
              <a:t>، و</a:t>
            </a:r>
            <a:r>
              <a:rPr lang="en-US" sz="2400" b="1" dirty="0" smtClean="0"/>
              <a:t> Oracle </a:t>
            </a:r>
            <a:r>
              <a:rPr lang="ar-SA" sz="2400" b="1" dirty="0" smtClean="0"/>
              <a:t>من </a:t>
            </a:r>
            <a:r>
              <a:rPr lang="en-US" sz="2400" b="1" dirty="0" smtClean="0"/>
              <a:t>Ingress</a:t>
            </a:r>
            <a:endParaRPr lang="en-US" sz="2400" b="1" dirty="0"/>
          </a:p>
        </p:txBody>
      </p:sp>
    </p:spTree>
  </p:cSld>
  <p:clrMapOvr>
    <a:masterClrMapping/>
  </p:clrMapOvr>
  <p:transition spd="slow">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عنصر نائب للتذييل 3"/>
          <p:cNvSpPr>
            <a:spLocks noGrp="1"/>
          </p:cNvSpPr>
          <p:nvPr>
            <p:ph type="ftr" sz="quarter" idx="10"/>
          </p:nvPr>
        </p:nvSpPr>
        <p:spPr/>
        <p:txBody>
          <a:bodyPr/>
          <a:lstStyle/>
          <a:p>
            <a:r>
              <a:rPr lang="en-US"/>
              <a:t>Company  Logo</a:t>
            </a:r>
          </a:p>
        </p:txBody>
      </p:sp>
      <p:sp>
        <p:nvSpPr>
          <p:cNvPr id="75778" name="Rectangle 2"/>
          <p:cNvSpPr>
            <a:spLocks noGrp="1" noChangeArrowheads="1"/>
          </p:cNvSpPr>
          <p:nvPr>
            <p:ph type="title"/>
          </p:nvPr>
        </p:nvSpPr>
        <p:spPr/>
        <p:txBody>
          <a:bodyPr/>
          <a:lstStyle/>
          <a:p>
            <a:r>
              <a:rPr lang="ar-SA" dirty="0" smtClean="0">
                <a:solidFill>
                  <a:srgbClr val="FFFF00"/>
                </a:solidFill>
              </a:rPr>
              <a:t>مميزات لغات المستوى العالي:</a:t>
            </a:r>
            <a:r>
              <a:rPr lang="en-US" dirty="0" smtClean="0">
                <a:solidFill>
                  <a:srgbClr val="FFFF00"/>
                </a:solidFill>
              </a:rPr>
              <a:t/>
            </a:r>
            <a:br>
              <a:rPr lang="en-US" dirty="0" smtClean="0">
                <a:solidFill>
                  <a:srgbClr val="FFFF00"/>
                </a:solidFill>
              </a:rPr>
            </a:br>
            <a:endParaRPr lang="en-US" dirty="0">
              <a:solidFill>
                <a:srgbClr val="FFFF00"/>
              </a:solidFill>
            </a:endParaRPr>
          </a:p>
        </p:txBody>
      </p:sp>
      <p:sp>
        <p:nvSpPr>
          <p:cNvPr id="75779" name="Line 3"/>
          <p:cNvSpPr>
            <a:spLocks noChangeShapeType="1"/>
          </p:cNvSpPr>
          <p:nvPr/>
        </p:nvSpPr>
        <p:spPr bwMode="gray">
          <a:xfrm flipH="1">
            <a:off x="873125" y="5621338"/>
            <a:ext cx="1657350" cy="1587"/>
          </a:xfrm>
          <a:prstGeom prst="line">
            <a:avLst/>
          </a:prstGeom>
          <a:noFill/>
          <a:ln w="9525">
            <a:solidFill>
              <a:schemeClr val="tx1"/>
            </a:solidFill>
            <a:round/>
            <a:headEnd/>
            <a:tailEnd/>
          </a:ln>
          <a:effectLst/>
        </p:spPr>
        <p:txBody>
          <a:bodyPr wrap="none" anchor="ctr"/>
          <a:lstStyle/>
          <a:p>
            <a:endParaRPr lang="ar-IQ"/>
          </a:p>
        </p:txBody>
      </p:sp>
      <p:sp>
        <p:nvSpPr>
          <p:cNvPr id="75780" name="Line 4"/>
          <p:cNvSpPr>
            <a:spLocks noChangeShapeType="1"/>
          </p:cNvSpPr>
          <p:nvPr/>
        </p:nvSpPr>
        <p:spPr bwMode="gray">
          <a:xfrm flipH="1">
            <a:off x="873125" y="4783138"/>
            <a:ext cx="2438400" cy="0"/>
          </a:xfrm>
          <a:prstGeom prst="line">
            <a:avLst/>
          </a:prstGeom>
          <a:noFill/>
          <a:ln w="9525">
            <a:solidFill>
              <a:schemeClr val="tx1"/>
            </a:solidFill>
            <a:round/>
            <a:headEnd/>
            <a:tailEnd/>
          </a:ln>
          <a:effectLst/>
        </p:spPr>
        <p:txBody>
          <a:bodyPr wrap="none" anchor="ctr"/>
          <a:lstStyle/>
          <a:p>
            <a:endParaRPr lang="ar-IQ"/>
          </a:p>
        </p:txBody>
      </p:sp>
      <p:sp>
        <p:nvSpPr>
          <p:cNvPr id="75781" name="Line 5"/>
          <p:cNvSpPr>
            <a:spLocks noChangeShapeType="1"/>
          </p:cNvSpPr>
          <p:nvPr/>
        </p:nvSpPr>
        <p:spPr bwMode="gray">
          <a:xfrm flipH="1">
            <a:off x="873125" y="3952875"/>
            <a:ext cx="3352800" cy="0"/>
          </a:xfrm>
          <a:prstGeom prst="line">
            <a:avLst/>
          </a:prstGeom>
          <a:noFill/>
          <a:ln w="9525">
            <a:solidFill>
              <a:schemeClr val="tx1"/>
            </a:solidFill>
            <a:round/>
            <a:headEnd/>
            <a:tailEnd/>
          </a:ln>
          <a:effectLst/>
        </p:spPr>
        <p:txBody>
          <a:bodyPr wrap="none" anchor="ctr"/>
          <a:lstStyle/>
          <a:p>
            <a:endParaRPr lang="ar-IQ"/>
          </a:p>
        </p:txBody>
      </p:sp>
      <p:sp>
        <p:nvSpPr>
          <p:cNvPr id="75782" name="Line 6"/>
          <p:cNvSpPr>
            <a:spLocks noChangeShapeType="1"/>
          </p:cNvSpPr>
          <p:nvPr/>
        </p:nvSpPr>
        <p:spPr bwMode="gray">
          <a:xfrm flipH="1">
            <a:off x="873125" y="3124200"/>
            <a:ext cx="4165600" cy="0"/>
          </a:xfrm>
          <a:prstGeom prst="line">
            <a:avLst/>
          </a:prstGeom>
          <a:noFill/>
          <a:ln w="9525">
            <a:solidFill>
              <a:schemeClr val="tx1"/>
            </a:solidFill>
            <a:round/>
            <a:headEnd/>
            <a:tailEnd/>
          </a:ln>
          <a:effectLst/>
        </p:spPr>
        <p:txBody>
          <a:bodyPr wrap="none" anchor="ctr"/>
          <a:lstStyle/>
          <a:p>
            <a:endParaRPr lang="ar-IQ"/>
          </a:p>
        </p:txBody>
      </p:sp>
      <p:sp>
        <p:nvSpPr>
          <p:cNvPr id="75783" name="Line 7"/>
          <p:cNvSpPr>
            <a:spLocks noChangeShapeType="1"/>
          </p:cNvSpPr>
          <p:nvPr/>
        </p:nvSpPr>
        <p:spPr bwMode="gray">
          <a:xfrm flipH="1" flipV="1">
            <a:off x="873125" y="2282825"/>
            <a:ext cx="5033963" cy="0"/>
          </a:xfrm>
          <a:prstGeom prst="line">
            <a:avLst/>
          </a:prstGeom>
          <a:noFill/>
          <a:ln w="9525">
            <a:solidFill>
              <a:schemeClr val="tx1"/>
            </a:solidFill>
            <a:round/>
            <a:headEnd/>
            <a:tailEnd/>
          </a:ln>
          <a:effectLst/>
        </p:spPr>
        <p:txBody>
          <a:bodyPr wrap="none" anchor="ctr"/>
          <a:lstStyle/>
          <a:p>
            <a:endParaRPr lang="ar-IQ"/>
          </a:p>
        </p:txBody>
      </p:sp>
      <p:sp>
        <p:nvSpPr>
          <p:cNvPr id="75784" name="Line 8"/>
          <p:cNvSpPr>
            <a:spLocks noChangeShapeType="1"/>
          </p:cNvSpPr>
          <p:nvPr/>
        </p:nvSpPr>
        <p:spPr bwMode="gray">
          <a:xfrm>
            <a:off x="1025525" y="2276475"/>
            <a:ext cx="0" cy="871538"/>
          </a:xfrm>
          <a:prstGeom prst="line">
            <a:avLst/>
          </a:prstGeom>
          <a:noFill/>
          <a:ln w="9525">
            <a:solidFill>
              <a:schemeClr val="tx1"/>
            </a:solidFill>
            <a:round/>
            <a:headEnd type="triangle" w="med" len="med"/>
            <a:tailEnd type="triangle" w="med" len="med"/>
          </a:ln>
          <a:effectLst/>
        </p:spPr>
        <p:txBody>
          <a:bodyPr wrap="none" anchor="ctr"/>
          <a:lstStyle/>
          <a:p>
            <a:endParaRPr lang="ar-IQ"/>
          </a:p>
        </p:txBody>
      </p:sp>
      <p:sp>
        <p:nvSpPr>
          <p:cNvPr id="75785" name="Line 9"/>
          <p:cNvSpPr>
            <a:spLocks noChangeShapeType="1"/>
          </p:cNvSpPr>
          <p:nvPr/>
        </p:nvSpPr>
        <p:spPr bwMode="gray">
          <a:xfrm>
            <a:off x="1025525" y="3148013"/>
            <a:ext cx="0" cy="817562"/>
          </a:xfrm>
          <a:prstGeom prst="line">
            <a:avLst/>
          </a:prstGeom>
          <a:noFill/>
          <a:ln w="9525">
            <a:solidFill>
              <a:schemeClr val="tx1"/>
            </a:solidFill>
            <a:round/>
            <a:headEnd type="triangle" w="med" len="med"/>
            <a:tailEnd type="triangle" w="med" len="med"/>
          </a:ln>
          <a:effectLst/>
        </p:spPr>
        <p:txBody>
          <a:bodyPr wrap="none" anchor="ctr"/>
          <a:lstStyle/>
          <a:p>
            <a:endParaRPr lang="ar-IQ"/>
          </a:p>
        </p:txBody>
      </p:sp>
      <p:sp>
        <p:nvSpPr>
          <p:cNvPr id="75786" name="Line 10"/>
          <p:cNvSpPr>
            <a:spLocks noChangeShapeType="1"/>
          </p:cNvSpPr>
          <p:nvPr/>
        </p:nvSpPr>
        <p:spPr bwMode="gray">
          <a:xfrm>
            <a:off x="1025525" y="3965575"/>
            <a:ext cx="0" cy="815975"/>
          </a:xfrm>
          <a:prstGeom prst="line">
            <a:avLst/>
          </a:prstGeom>
          <a:noFill/>
          <a:ln w="9525">
            <a:solidFill>
              <a:schemeClr val="tx1"/>
            </a:solidFill>
            <a:round/>
            <a:headEnd type="triangle" w="med" len="med"/>
            <a:tailEnd type="triangle" w="med" len="med"/>
          </a:ln>
          <a:effectLst/>
        </p:spPr>
        <p:txBody>
          <a:bodyPr wrap="none" anchor="ctr"/>
          <a:lstStyle/>
          <a:p>
            <a:endParaRPr lang="ar-IQ"/>
          </a:p>
        </p:txBody>
      </p:sp>
      <p:sp>
        <p:nvSpPr>
          <p:cNvPr id="75787" name="Line 11"/>
          <p:cNvSpPr>
            <a:spLocks noChangeShapeType="1"/>
          </p:cNvSpPr>
          <p:nvPr/>
        </p:nvSpPr>
        <p:spPr bwMode="gray">
          <a:xfrm>
            <a:off x="1025525" y="4783138"/>
            <a:ext cx="0" cy="815975"/>
          </a:xfrm>
          <a:prstGeom prst="line">
            <a:avLst/>
          </a:prstGeom>
          <a:noFill/>
          <a:ln w="9525">
            <a:solidFill>
              <a:schemeClr val="tx1"/>
            </a:solidFill>
            <a:round/>
            <a:headEnd type="triangle" w="med" len="med"/>
            <a:tailEnd type="triangle" w="med" len="med"/>
          </a:ln>
          <a:effectLst/>
        </p:spPr>
        <p:txBody>
          <a:bodyPr wrap="none" anchor="ctr"/>
          <a:lstStyle/>
          <a:p>
            <a:endParaRPr lang="ar-IQ"/>
          </a:p>
        </p:txBody>
      </p:sp>
      <p:sp>
        <p:nvSpPr>
          <p:cNvPr id="75788" name="Text Box 12"/>
          <p:cNvSpPr txBox="1">
            <a:spLocks noChangeArrowheads="1"/>
          </p:cNvSpPr>
          <p:nvPr/>
        </p:nvSpPr>
        <p:spPr bwMode="gray">
          <a:xfrm>
            <a:off x="683568" y="2420888"/>
            <a:ext cx="3816424" cy="923320"/>
          </a:xfrm>
          <a:prstGeom prst="rect">
            <a:avLst/>
          </a:prstGeom>
          <a:noFill/>
          <a:ln w="9525">
            <a:noFill/>
            <a:miter lim="800000"/>
            <a:headEnd/>
            <a:tailEnd/>
          </a:ln>
          <a:effectLst/>
        </p:spPr>
        <p:txBody>
          <a:bodyPr wrap="square" lIns="91429" tIns="45715" rIns="91429" bIns="45715">
            <a:spAutoFit/>
          </a:bodyPr>
          <a:lstStyle/>
          <a:p>
            <a:pPr algn="r" eaLnBrk="0" hangingPunct="0"/>
            <a:r>
              <a:rPr lang="ar-SA" b="1" dirty="0" smtClean="0">
                <a:solidFill>
                  <a:schemeClr val="accent2"/>
                </a:solidFill>
              </a:rPr>
              <a:t>عدم الارتباط بالمعالجات أو بالتصميم الداخلي للحاسب</a:t>
            </a:r>
            <a:endParaRPr lang="en-US" b="1" dirty="0" smtClean="0">
              <a:solidFill>
                <a:schemeClr val="accent2"/>
              </a:solidFill>
            </a:endParaRPr>
          </a:p>
          <a:p>
            <a:pPr algn="r" eaLnBrk="0" hangingPunct="0"/>
            <a:r>
              <a:rPr lang="en-US" b="1" dirty="0" smtClean="0">
                <a:solidFill>
                  <a:schemeClr val="accent2"/>
                </a:solidFill>
                <a:latin typeface="Verdana" pitchFamily="34" charset="0"/>
              </a:rPr>
              <a:t> </a:t>
            </a:r>
            <a:endParaRPr lang="en-US" b="1" dirty="0">
              <a:solidFill>
                <a:schemeClr val="accent2"/>
              </a:solidFill>
              <a:latin typeface="Verdana" pitchFamily="34" charset="0"/>
            </a:endParaRPr>
          </a:p>
        </p:txBody>
      </p:sp>
      <p:sp>
        <p:nvSpPr>
          <p:cNvPr id="75790" name="Text Box 14"/>
          <p:cNvSpPr txBox="1">
            <a:spLocks noChangeArrowheads="1"/>
          </p:cNvSpPr>
          <p:nvPr/>
        </p:nvSpPr>
        <p:spPr bwMode="gray">
          <a:xfrm>
            <a:off x="1177925" y="4077073"/>
            <a:ext cx="2601987" cy="923320"/>
          </a:xfrm>
          <a:prstGeom prst="rect">
            <a:avLst/>
          </a:prstGeom>
          <a:noFill/>
          <a:ln w="9525">
            <a:noFill/>
            <a:miter lim="800000"/>
            <a:headEnd/>
            <a:tailEnd/>
          </a:ln>
          <a:effectLst/>
        </p:spPr>
        <p:txBody>
          <a:bodyPr wrap="square" lIns="91429" tIns="45715" rIns="91429" bIns="45715">
            <a:spAutoFit/>
          </a:bodyPr>
          <a:lstStyle/>
          <a:p>
            <a:pPr lvl="0" eaLnBrk="0" hangingPunct="0"/>
            <a:r>
              <a:rPr lang="ar-SA" b="1" dirty="0" smtClean="0">
                <a:solidFill>
                  <a:schemeClr val="accent4">
                    <a:lumMod val="50000"/>
                    <a:lumOff val="50000"/>
                  </a:schemeClr>
                </a:solidFill>
              </a:rPr>
              <a:t>سهولة اكتشاف الأخطاء وتصحيحها</a:t>
            </a:r>
            <a:endParaRPr lang="en-US" b="1" dirty="0" smtClean="0">
              <a:solidFill>
                <a:schemeClr val="accent4">
                  <a:lumMod val="50000"/>
                  <a:lumOff val="50000"/>
                </a:schemeClr>
              </a:solidFill>
            </a:endParaRPr>
          </a:p>
          <a:p>
            <a:pPr eaLnBrk="0" hangingPunct="0"/>
            <a:endParaRPr lang="en-US" b="1" dirty="0">
              <a:solidFill>
                <a:schemeClr val="accent4">
                  <a:lumMod val="50000"/>
                  <a:lumOff val="50000"/>
                </a:schemeClr>
              </a:solidFill>
              <a:latin typeface="Verdana" pitchFamily="34" charset="0"/>
            </a:endParaRPr>
          </a:p>
        </p:txBody>
      </p:sp>
      <p:sp>
        <p:nvSpPr>
          <p:cNvPr id="75791" name="Text Box 15"/>
          <p:cNvSpPr txBox="1">
            <a:spLocks noChangeArrowheads="1"/>
          </p:cNvSpPr>
          <p:nvPr/>
        </p:nvSpPr>
        <p:spPr bwMode="gray">
          <a:xfrm>
            <a:off x="1043608" y="4869160"/>
            <a:ext cx="2160239" cy="646321"/>
          </a:xfrm>
          <a:prstGeom prst="rect">
            <a:avLst/>
          </a:prstGeom>
          <a:noFill/>
          <a:ln w="9525">
            <a:noFill/>
            <a:miter lim="800000"/>
            <a:headEnd/>
            <a:tailEnd/>
          </a:ln>
          <a:effectLst/>
        </p:spPr>
        <p:txBody>
          <a:bodyPr wrap="square" lIns="91429" tIns="45715" rIns="91429" bIns="45715">
            <a:spAutoFit/>
          </a:bodyPr>
          <a:lstStyle/>
          <a:p>
            <a:pPr lvl="0" algn="r"/>
            <a:r>
              <a:rPr lang="ar-SA" b="1" dirty="0" smtClean="0">
                <a:solidFill>
                  <a:srgbClr val="00B050"/>
                </a:solidFill>
              </a:rPr>
              <a:t>توفير الجهد والوقت الذي كان يقوم </a:t>
            </a:r>
            <a:r>
              <a:rPr lang="ar-SA" b="1" dirty="0" err="1" smtClean="0">
                <a:solidFill>
                  <a:srgbClr val="00B050"/>
                </a:solidFill>
              </a:rPr>
              <a:t>به</a:t>
            </a:r>
            <a:r>
              <a:rPr lang="ar-SA" b="1" dirty="0" smtClean="0">
                <a:solidFill>
                  <a:srgbClr val="00B050"/>
                </a:solidFill>
              </a:rPr>
              <a:t> المبرمج</a:t>
            </a:r>
            <a:endParaRPr lang="en-US" b="1" dirty="0">
              <a:solidFill>
                <a:srgbClr val="00B050"/>
              </a:solidFill>
            </a:endParaRPr>
          </a:p>
        </p:txBody>
      </p:sp>
      <p:grpSp>
        <p:nvGrpSpPr>
          <p:cNvPr id="75792" name="Group 16"/>
          <p:cNvGrpSpPr>
            <a:grpSpLocks/>
          </p:cNvGrpSpPr>
          <p:nvPr/>
        </p:nvGrpSpPr>
        <p:grpSpPr bwMode="auto">
          <a:xfrm>
            <a:off x="3317875" y="2276872"/>
            <a:ext cx="5826125" cy="3343275"/>
            <a:chOff x="1514" y="1446"/>
            <a:chExt cx="3670" cy="2106"/>
          </a:xfrm>
        </p:grpSpPr>
        <p:sp>
          <p:nvSpPr>
            <p:cNvPr id="75793" name="Freeform 17"/>
            <p:cNvSpPr>
              <a:spLocks/>
            </p:cNvSpPr>
            <p:nvPr/>
          </p:nvSpPr>
          <p:spPr bwMode="gray">
            <a:xfrm>
              <a:off x="4817" y="1446"/>
              <a:ext cx="363" cy="533"/>
            </a:xfrm>
            <a:custGeom>
              <a:avLst/>
              <a:gdLst/>
              <a:ahLst/>
              <a:cxnLst>
                <a:cxn ang="0">
                  <a:pos x="308" y="120"/>
                </a:cxn>
                <a:cxn ang="0">
                  <a:pos x="0" y="444"/>
                </a:cxn>
                <a:cxn ang="0">
                  <a:pos x="0" y="286"/>
                </a:cxn>
                <a:cxn ang="0">
                  <a:pos x="308" y="0"/>
                </a:cxn>
                <a:cxn ang="0">
                  <a:pos x="308" y="120"/>
                </a:cxn>
              </a:cxnLst>
              <a:rect l="0" t="0" r="r" b="b"/>
              <a:pathLst>
                <a:path w="308" h="444">
                  <a:moveTo>
                    <a:pt x="308" y="120"/>
                  </a:moveTo>
                  <a:lnTo>
                    <a:pt x="0" y="444"/>
                  </a:lnTo>
                  <a:lnTo>
                    <a:pt x="0" y="286"/>
                  </a:lnTo>
                  <a:lnTo>
                    <a:pt x="308" y="0"/>
                  </a:lnTo>
                  <a:lnTo>
                    <a:pt x="308" y="120"/>
                  </a:lnTo>
                  <a:close/>
                </a:path>
              </a:pathLst>
            </a:custGeom>
            <a:gradFill rotWithShape="1">
              <a:gsLst>
                <a:gs pos="0">
                  <a:schemeClr val="accent2">
                    <a:gamma/>
                    <a:shade val="46275"/>
                    <a:invGamma/>
                  </a:schemeClr>
                </a:gs>
                <a:gs pos="50000">
                  <a:schemeClr val="accent2"/>
                </a:gs>
                <a:gs pos="100000">
                  <a:schemeClr val="accent2">
                    <a:gamma/>
                    <a:shade val="46275"/>
                    <a:invGamma/>
                  </a:schemeClr>
                </a:gs>
              </a:gsLst>
              <a:lin ang="2700000" scaled="1"/>
            </a:gradFill>
            <a:ln w="0">
              <a:noFill/>
              <a:prstDash val="solid"/>
              <a:round/>
              <a:headEnd/>
              <a:tailEnd/>
            </a:ln>
          </p:spPr>
          <p:txBody>
            <a:bodyPr/>
            <a:lstStyle/>
            <a:p>
              <a:endParaRPr lang="ar-IQ"/>
            </a:p>
          </p:txBody>
        </p:sp>
        <p:sp>
          <p:nvSpPr>
            <p:cNvPr id="75794" name="Freeform 18"/>
            <p:cNvSpPr>
              <a:spLocks/>
            </p:cNvSpPr>
            <p:nvPr/>
          </p:nvSpPr>
          <p:spPr bwMode="gray">
            <a:xfrm>
              <a:off x="3078" y="1446"/>
              <a:ext cx="2106" cy="341"/>
            </a:xfrm>
            <a:custGeom>
              <a:avLst/>
              <a:gdLst/>
              <a:ahLst/>
              <a:cxnLst>
                <a:cxn ang="0">
                  <a:pos x="1478" y="284"/>
                </a:cxn>
                <a:cxn ang="0">
                  <a:pos x="0" y="284"/>
                </a:cxn>
                <a:cxn ang="0">
                  <a:pos x="446" y="0"/>
                </a:cxn>
                <a:cxn ang="0">
                  <a:pos x="1786" y="0"/>
                </a:cxn>
                <a:cxn ang="0">
                  <a:pos x="1478" y="284"/>
                </a:cxn>
              </a:cxnLst>
              <a:rect l="0" t="0" r="r" b="b"/>
              <a:pathLst>
                <a:path w="1786" h="284">
                  <a:moveTo>
                    <a:pt x="1478" y="284"/>
                  </a:moveTo>
                  <a:lnTo>
                    <a:pt x="0" y="284"/>
                  </a:lnTo>
                  <a:lnTo>
                    <a:pt x="446" y="0"/>
                  </a:lnTo>
                  <a:lnTo>
                    <a:pt x="1786" y="0"/>
                  </a:lnTo>
                  <a:lnTo>
                    <a:pt x="1478" y="284"/>
                  </a:lnTo>
                  <a:close/>
                </a:path>
              </a:pathLst>
            </a:custGeom>
            <a:solidFill>
              <a:schemeClr val="accent2"/>
            </a:solidFill>
            <a:ln w="0">
              <a:noFill/>
              <a:prstDash val="solid"/>
              <a:round/>
              <a:headEnd/>
              <a:tailEnd/>
            </a:ln>
          </p:spPr>
          <p:txBody>
            <a:bodyPr/>
            <a:lstStyle/>
            <a:p>
              <a:endParaRPr lang="ar-IQ"/>
            </a:p>
          </p:txBody>
        </p:sp>
        <p:sp>
          <p:nvSpPr>
            <p:cNvPr id="75795" name="Freeform 19"/>
            <p:cNvSpPr>
              <a:spLocks/>
            </p:cNvSpPr>
            <p:nvPr/>
          </p:nvSpPr>
          <p:spPr bwMode="gray">
            <a:xfrm>
              <a:off x="4452" y="1970"/>
              <a:ext cx="363" cy="530"/>
            </a:xfrm>
            <a:custGeom>
              <a:avLst/>
              <a:gdLst/>
              <a:ahLst/>
              <a:cxnLst>
                <a:cxn ang="0">
                  <a:pos x="308" y="120"/>
                </a:cxn>
                <a:cxn ang="0">
                  <a:pos x="0" y="442"/>
                </a:cxn>
                <a:cxn ang="0">
                  <a:pos x="0" y="286"/>
                </a:cxn>
                <a:cxn ang="0">
                  <a:pos x="308" y="0"/>
                </a:cxn>
                <a:cxn ang="0">
                  <a:pos x="308" y="120"/>
                </a:cxn>
              </a:cxnLst>
              <a:rect l="0" t="0" r="r" b="b"/>
              <a:pathLst>
                <a:path w="308" h="442">
                  <a:moveTo>
                    <a:pt x="308" y="120"/>
                  </a:moveTo>
                  <a:lnTo>
                    <a:pt x="0" y="442"/>
                  </a:lnTo>
                  <a:lnTo>
                    <a:pt x="0" y="286"/>
                  </a:lnTo>
                  <a:lnTo>
                    <a:pt x="308" y="0"/>
                  </a:lnTo>
                  <a:lnTo>
                    <a:pt x="308" y="120"/>
                  </a:lnTo>
                  <a:close/>
                </a:path>
              </a:pathLst>
            </a:custGeom>
            <a:gradFill rotWithShape="1">
              <a:gsLst>
                <a:gs pos="0">
                  <a:schemeClr val="hlink">
                    <a:gamma/>
                    <a:shade val="46275"/>
                    <a:invGamma/>
                  </a:schemeClr>
                </a:gs>
                <a:gs pos="50000">
                  <a:schemeClr val="hlink"/>
                </a:gs>
                <a:gs pos="100000">
                  <a:schemeClr val="hlink">
                    <a:gamma/>
                    <a:shade val="46275"/>
                    <a:invGamma/>
                  </a:schemeClr>
                </a:gs>
              </a:gsLst>
              <a:lin ang="2700000" scaled="1"/>
            </a:gradFill>
            <a:ln w="0">
              <a:noFill/>
              <a:prstDash val="solid"/>
              <a:round/>
              <a:headEnd/>
              <a:tailEnd/>
            </a:ln>
          </p:spPr>
          <p:txBody>
            <a:bodyPr/>
            <a:lstStyle/>
            <a:p>
              <a:endParaRPr lang="ar-IQ"/>
            </a:p>
          </p:txBody>
        </p:sp>
        <p:sp>
          <p:nvSpPr>
            <p:cNvPr id="75796" name="Freeform 20"/>
            <p:cNvSpPr>
              <a:spLocks/>
            </p:cNvSpPr>
            <p:nvPr/>
          </p:nvSpPr>
          <p:spPr bwMode="gray">
            <a:xfrm>
              <a:off x="2555" y="1970"/>
              <a:ext cx="2264" cy="340"/>
            </a:xfrm>
            <a:custGeom>
              <a:avLst/>
              <a:gdLst/>
              <a:ahLst/>
              <a:cxnLst>
                <a:cxn ang="0">
                  <a:pos x="1612" y="284"/>
                </a:cxn>
                <a:cxn ang="0">
                  <a:pos x="0" y="284"/>
                </a:cxn>
                <a:cxn ang="0">
                  <a:pos x="446" y="0"/>
                </a:cxn>
                <a:cxn ang="0">
                  <a:pos x="1920" y="0"/>
                </a:cxn>
                <a:cxn ang="0">
                  <a:pos x="1612" y="284"/>
                </a:cxn>
              </a:cxnLst>
              <a:rect l="0" t="0" r="r" b="b"/>
              <a:pathLst>
                <a:path w="1920" h="284">
                  <a:moveTo>
                    <a:pt x="1612" y="284"/>
                  </a:moveTo>
                  <a:lnTo>
                    <a:pt x="0" y="284"/>
                  </a:lnTo>
                  <a:lnTo>
                    <a:pt x="446" y="0"/>
                  </a:lnTo>
                  <a:lnTo>
                    <a:pt x="1920" y="0"/>
                  </a:lnTo>
                  <a:lnTo>
                    <a:pt x="1612" y="284"/>
                  </a:lnTo>
                  <a:close/>
                </a:path>
              </a:pathLst>
            </a:custGeom>
            <a:solidFill>
              <a:schemeClr val="hlink"/>
            </a:solidFill>
            <a:ln w="0">
              <a:noFill/>
              <a:prstDash val="solid"/>
              <a:round/>
              <a:headEnd/>
              <a:tailEnd/>
            </a:ln>
          </p:spPr>
          <p:txBody>
            <a:bodyPr/>
            <a:lstStyle/>
            <a:p>
              <a:endParaRPr lang="ar-IQ"/>
            </a:p>
          </p:txBody>
        </p:sp>
        <p:sp>
          <p:nvSpPr>
            <p:cNvPr id="75797" name="Freeform 21"/>
            <p:cNvSpPr>
              <a:spLocks/>
            </p:cNvSpPr>
            <p:nvPr/>
          </p:nvSpPr>
          <p:spPr bwMode="gray">
            <a:xfrm>
              <a:off x="4086" y="2494"/>
              <a:ext cx="361" cy="532"/>
            </a:xfrm>
            <a:custGeom>
              <a:avLst/>
              <a:gdLst/>
              <a:ahLst/>
              <a:cxnLst>
                <a:cxn ang="0">
                  <a:pos x="306" y="122"/>
                </a:cxn>
                <a:cxn ang="0">
                  <a:pos x="0" y="444"/>
                </a:cxn>
                <a:cxn ang="0">
                  <a:pos x="0" y="286"/>
                </a:cxn>
                <a:cxn ang="0">
                  <a:pos x="306" y="0"/>
                </a:cxn>
                <a:cxn ang="0">
                  <a:pos x="306" y="122"/>
                </a:cxn>
              </a:cxnLst>
              <a:rect l="0" t="0" r="r" b="b"/>
              <a:pathLst>
                <a:path w="306" h="444">
                  <a:moveTo>
                    <a:pt x="306" y="122"/>
                  </a:moveTo>
                  <a:lnTo>
                    <a:pt x="0" y="444"/>
                  </a:lnTo>
                  <a:lnTo>
                    <a:pt x="0" y="286"/>
                  </a:lnTo>
                  <a:lnTo>
                    <a:pt x="306" y="0"/>
                  </a:lnTo>
                  <a:lnTo>
                    <a:pt x="306" y="122"/>
                  </a:lnTo>
                  <a:close/>
                </a:path>
              </a:pathLst>
            </a:custGeom>
            <a:gradFill rotWithShape="1">
              <a:gsLst>
                <a:gs pos="0">
                  <a:schemeClr val="folHlink">
                    <a:gamma/>
                    <a:shade val="46275"/>
                    <a:invGamma/>
                  </a:schemeClr>
                </a:gs>
                <a:gs pos="50000">
                  <a:schemeClr val="folHlink"/>
                </a:gs>
                <a:gs pos="100000">
                  <a:schemeClr val="folHlink">
                    <a:gamma/>
                    <a:shade val="46275"/>
                    <a:invGamma/>
                  </a:schemeClr>
                </a:gs>
              </a:gsLst>
              <a:lin ang="2700000" scaled="1"/>
            </a:gradFill>
            <a:ln w="0">
              <a:noFill/>
              <a:prstDash val="solid"/>
              <a:round/>
              <a:headEnd/>
              <a:tailEnd/>
            </a:ln>
          </p:spPr>
          <p:txBody>
            <a:bodyPr/>
            <a:lstStyle/>
            <a:p>
              <a:endParaRPr lang="ar-IQ"/>
            </a:p>
          </p:txBody>
        </p:sp>
        <p:sp>
          <p:nvSpPr>
            <p:cNvPr id="75798" name="Freeform 22"/>
            <p:cNvSpPr>
              <a:spLocks/>
            </p:cNvSpPr>
            <p:nvPr/>
          </p:nvSpPr>
          <p:spPr bwMode="gray">
            <a:xfrm>
              <a:off x="3722" y="3019"/>
              <a:ext cx="364" cy="533"/>
            </a:xfrm>
            <a:custGeom>
              <a:avLst/>
              <a:gdLst/>
              <a:ahLst/>
              <a:cxnLst>
                <a:cxn ang="0">
                  <a:pos x="308" y="122"/>
                </a:cxn>
                <a:cxn ang="0">
                  <a:pos x="0" y="444"/>
                </a:cxn>
                <a:cxn ang="0">
                  <a:pos x="0" y="286"/>
                </a:cxn>
                <a:cxn ang="0">
                  <a:pos x="308" y="0"/>
                </a:cxn>
                <a:cxn ang="0">
                  <a:pos x="308" y="122"/>
                </a:cxn>
              </a:cxnLst>
              <a:rect l="0" t="0" r="r" b="b"/>
              <a:pathLst>
                <a:path w="308" h="444">
                  <a:moveTo>
                    <a:pt x="308" y="122"/>
                  </a:moveTo>
                  <a:lnTo>
                    <a:pt x="0" y="444"/>
                  </a:lnTo>
                  <a:lnTo>
                    <a:pt x="0" y="286"/>
                  </a:lnTo>
                  <a:lnTo>
                    <a:pt x="308" y="0"/>
                  </a:lnTo>
                  <a:lnTo>
                    <a:pt x="308" y="122"/>
                  </a:lnTo>
                  <a:close/>
                </a:path>
              </a:pathLst>
            </a:custGeom>
            <a:gradFill rotWithShape="1">
              <a:gsLst>
                <a:gs pos="0">
                  <a:schemeClr val="tx2">
                    <a:gamma/>
                    <a:shade val="46275"/>
                    <a:invGamma/>
                  </a:schemeClr>
                </a:gs>
                <a:gs pos="50000">
                  <a:schemeClr val="tx2"/>
                </a:gs>
                <a:gs pos="100000">
                  <a:schemeClr val="tx2">
                    <a:gamma/>
                    <a:shade val="46275"/>
                    <a:invGamma/>
                  </a:schemeClr>
                </a:gs>
              </a:gsLst>
              <a:lin ang="2700000" scaled="1"/>
            </a:gradFill>
            <a:ln w="0">
              <a:noFill/>
              <a:prstDash val="solid"/>
              <a:round/>
              <a:headEnd/>
              <a:tailEnd/>
            </a:ln>
          </p:spPr>
          <p:txBody>
            <a:bodyPr/>
            <a:lstStyle/>
            <a:p>
              <a:endParaRPr lang="ar-IQ"/>
            </a:p>
          </p:txBody>
        </p:sp>
        <p:sp>
          <p:nvSpPr>
            <p:cNvPr id="75799" name="Freeform 23"/>
            <p:cNvSpPr>
              <a:spLocks/>
            </p:cNvSpPr>
            <p:nvPr/>
          </p:nvSpPr>
          <p:spPr bwMode="gray">
            <a:xfrm>
              <a:off x="1515" y="3022"/>
              <a:ext cx="2571" cy="340"/>
            </a:xfrm>
            <a:custGeom>
              <a:avLst/>
              <a:gdLst/>
              <a:ahLst/>
              <a:cxnLst>
                <a:cxn ang="0">
                  <a:pos x="1872" y="284"/>
                </a:cxn>
                <a:cxn ang="0">
                  <a:pos x="0" y="284"/>
                </a:cxn>
                <a:cxn ang="0">
                  <a:pos x="446" y="0"/>
                </a:cxn>
                <a:cxn ang="0">
                  <a:pos x="2180" y="0"/>
                </a:cxn>
                <a:cxn ang="0">
                  <a:pos x="1872" y="284"/>
                </a:cxn>
              </a:cxnLst>
              <a:rect l="0" t="0" r="r" b="b"/>
              <a:pathLst>
                <a:path w="2180" h="284">
                  <a:moveTo>
                    <a:pt x="1872" y="284"/>
                  </a:moveTo>
                  <a:lnTo>
                    <a:pt x="0" y="284"/>
                  </a:lnTo>
                  <a:lnTo>
                    <a:pt x="446" y="0"/>
                  </a:lnTo>
                  <a:lnTo>
                    <a:pt x="2180" y="0"/>
                  </a:lnTo>
                  <a:lnTo>
                    <a:pt x="1872" y="284"/>
                  </a:lnTo>
                  <a:close/>
                </a:path>
              </a:pathLst>
            </a:custGeom>
            <a:solidFill>
              <a:schemeClr val="tx2"/>
            </a:solidFill>
            <a:ln w="0">
              <a:noFill/>
              <a:prstDash val="solid"/>
              <a:round/>
              <a:headEnd/>
              <a:tailEnd/>
            </a:ln>
          </p:spPr>
          <p:txBody>
            <a:bodyPr/>
            <a:lstStyle/>
            <a:p>
              <a:endParaRPr lang="ar-IQ"/>
            </a:p>
          </p:txBody>
        </p:sp>
        <p:sp>
          <p:nvSpPr>
            <p:cNvPr id="75800" name="Freeform 24"/>
            <p:cNvSpPr>
              <a:spLocks/>
            </p:cNvSpPr>
            <p:nvPr/>
          </p:nvSpPr>
          <p:spPr bwMode="gray">
            <a:xfrm>
              <a:off x="1888" y="1543"/>
              <a:ext cx="1158" cy="1715"/>
            </a:xfrm>
            <a:custGeom>
              <a:avLst/>
              <a:gdLst/>
              <a:ahLst/>
              <a:cxnLst>
                <a:cxn ang="0">
                  <a:pos x="12" y="2464"/>
                </a:cxn>
                <a:cxn ang="0">
                  <a:pos x="56" y="2120"/>
                </a:cxn>
                <a:cxn ang="0">
                  <a:pos x="124" y="1808"/>
                </a:cxn>
                <a:cxn ang="0">
                  <a:pos x="212" y="1524"/>
                </a:cxn>
                <a:cxn ang="0">
                  <a:pos x="316" y="1270"/>
                </a:cxn>
                <a:cxn ang="0">
                  <a:pos x="430" y="1044"/>
                </a:cxn>
                <a:cxn ang="0">
                  <a:pos x="550" y="846"/>
                </a:cxn>
                <a:cxn ang="0">
                  <a:pos x="672" y="674"/>
                </a:cxn>
                <a:cxn ang="0">
                  <a:pos x="792" y="528"/>
                </a:cxn>
                <a:cxn ang="0">
                  <a:pos x="906" y="408"/>
                </a:cxn>
                <a:cxn ang="0">
                  <a:pos x="1010" y="310"/>
                </a:cxn>
                <a:cxn ang="0">
                  <a:pos x="1096" y="236"/>
                </a:cxn>
                <a:cxn ang="0">
                  <a:pos x="1164" y="184"/>
                </a:cxn>
                <a:cxn ang="0">
                  <a:pos x="1208" y="154"/>
                </a:cxn>
                <a:cxn ang="0">
                  <a:pos x="1224" y="144"/>
                </a:cxn>
                <a:cxn ang="0">
                  <a:pos x="1728" y="56"/>
                </a:cxn>
                <a:cxn ang="0">
                  <a:pos x="1568" y="328"/>
                </a:cxn>
                <a:cxn ang="0">
                  <a:pos x="1554" y="332"/>
                </a:cxn>
                <a:cxn ang="0">
                  <a:pos x="1514" y="346"/>
                </a:cxn>
                <a:cxn ang="0">
                  <a:pos x="1452" y="370"/>
                </a:cxn>
                <a:cxn ang="0">
                  <a:pos x="1370" y="410"/>
                </a:cxn>
                <a:cxn ang="0">
                  <a:pos x="1270" y="466"/>
                </a:cxn>
                <a:cxn ang="0">
                  <a:pos x="1158" y="540"/>
                </a:cxn>
                <a:cxn ang="0">
                  <a:pos x="1034" y="636"/>
                </a:cxn>
                <a:cxn ang="0">
                  <a:pos x="904" y="756"/>
                </a:cxn>
                <a:cxn ang="0">
                  <a:pos x="770" y="900"/>
                </a:cxn>
                <a:cxn ang="0">
                  <a:pos x="632" y="1076"/>
                </a:cxn>
                <a:cxn ang="0">
                  <a:pos x="498" y="1280"/>
                </a:cxn>
                <a:cxn ang="0">
                  <a:pos x="370" y="1518"/>
                </a:cxn>
                <a:cxn ang="0">
                  <a:pos x="248" y="1792"/>
                </a:cxn>
                <a:cxn ang="0">
                  <a:pos x="138" y="2104"/>
                </a:cxn>
                <a:cxn ang="0">
                  <a:pos x="42" y="2456"/>
                </a:cxn>
              </a:cxnLst>
              <a:rect l="0" t="0" r="r" b="b"/>
              <a:pathLst>
                <a:path w="1824" h="2648">
                  <a:moveTo>
                    <a:pt x="0" y="2648"/>
                  </a:moveTo>
                  <a:lnTo>
                    <a:pt x="12" y="2464"/>
                  </a:lnTo>
                  <a:lnTo>
                    <a:pt x="32" y="2288"/>
                  </a:lnTo>
                  <a:lnTo>
                    <a:pt x="56" y="2120"/>
                  </a:lnTo>
                  <a:lnTo>
                    <a:pt x="88" y="1960"/>
                  </a:lnTo>
                  <a:lnTo>
                    <a:pt x="124" y="1808"/>
                  </a:lnTo>
                  <a:lnTo>
                    <a:pt x="166" y="1662"/>
                  </a:lnTo>
                  <a:lnTo>
                    <a:pt x="212" y="1524"/>
                  </a:lnTo>
                  <a:lnTo>
                    <a:pt x="262" y="1394"/>
                  </a:lnTo>
                  <a:lnTo>
                    <a:pt x="316" y="1270"/>
                  </a:lnTo>
                  <a:lnTo>
                    <a:pt x="372" y="1154"/>
                  </a:lnTo>
                  <a:lnTo>
                    <a:pt x="430" y="1044"/>
                  </a:lnTo>
                  <a:lnTo>
                    <a:pt x="490" y="942"/>
                  </a:lnTo>
                  <a:lnTo>
                    <a:pt x="550" y="846"/>
                  </a:lnTo>
                  <a:lnTo>
                    <a:pt x="612" y="758"/>
                  </a:lnTo>
                  <a:lnTo>
                    <a:pt x="672" y="674"/>
                  </a:lnTo>
                  <a:lnTo>
                    <a:pt x="734" y="598"/>
                  </a:lnTo>
                  <a:lnTo>
                    <a:pt x="792" y="528"/>
                  </a:lnTo>
                  <a:lnTo>
                    <a:pt x="850" y="464"/>
                  </a:lnTo>
                  <a:lnTo>
                    <a:pt x="906" y="408"/>
                  </a:lnTo>
                  <a:lnTo>
                    <a:pt x="960" y="356"/>
                  </a:lnTo>
                  <a:lnTo>
                    <a:pt x="1010" y="310"/>
                  </a:lnTo>
                  <a:lnTo>
                    <a:pt x="1056" y="270"/>
                  </a:lnTo>
                  <a:lnTo>
                    <a:pt x="1096" y="236"/>
                  </a:lnTo>
                  <a:lnTo>
                    <a:pt x="1134" y="208"/>
                  </a:lnTo>
                  <a:lnTo>
                    <a:pt x="1164" y="184"/>
                  </a:lnTo>
                  <a:lnTo>
                    <a:pt x="1190" y="166"/>
                  </a:lnTo>
                  <a:lnTo>
                    <a:pt x="1208" y="154"/>
                  </a:lnTo>
                  <a:lnTo>
                    <a:pt x="1220" y="146"/>
                  </a:lnTo>
                  <a:lnTo>
                    <a:pt x="1224" y="144"/>
                  </a:lnTo>
                  <a:lnTo>
                    <a:pt x="848" y="0"/>
                  </a:lnTo>
                  <a:lnTo>
                    <a:pt x="1728" y="56"/>
                  </a:lnTo>
                  <a:lnTo>
                    <a:pt x="1824" y="480"/>
                  </a:lnTo>
                  <a:lnTo>
                    <a:pt x="1568" y="328"/>
                  </a:lnTo>
                  <a:lnTo>
                    <a:pt x="1564" y="328"/>
                  </a:lnTo>
                  <a:lnTo>
                    <a:pt x="1554" y="332"/>
                  </a:lnTo>
                  <a:lnTo>
                    <a:pt x="1538" y="338"/>
                  </a:lnTo>
                  <a:lnTo>
                    <a:pt x="1514" y="346"/>
                  </a:lnTo>
                  <a:lnTo>
                    <a:pt x="1486" y="356"/>
                  </a:lnTo>
                  <a:lnTo>
                    <a:pt x="1452" y="370"/>
                  </a:lnTo>
                  <a:lnTo>
                    <a:pt x="1412" y="388"/>
                  </a:lnTo>
                  <a:lnTo>
                    <a:pt x="1370" y="410"/>
                  </a:lnTo>
                  <a:lnTo>
                    <a:pt x="1322" y="436"/>
                  </a:lnTo>
                  <a:lnTo>
                    <a:pt x="1270" y="466"/>
                  </a:lnTo>
                  <a:lnTo>
                    <a:pt x="1216" y="500"/>
                  </a:lnTo>
                  <a:lnTo>
                    <a:pt x="1158" y="540"/>
                  </a:lnTo>
                  <a:lnTo>
                    <a:pt x="1098" y="584"/>
                  </a:lnTo>
                  <a:lnTo>
                    <a:pt x="1034" y="636"/>
                  </a:lnTo>
                  <a:lnTo>
                    <a:pt x="970" y="692"/>
                  </a:lnTo>
                  <a:lnTo>
                    <a:pt x="904" y="756"/>
                  </a:lnTo>
                  <a:lnTo>
                    <a:pt x="836" y="824"/>
                  </a:lnTo>
                  <a:lnTo>
                    <a:pt x="770" y="900"/>
                  </a:lnTo>
                  <a:lnTo>
                    <a:pt x="700" y="984"/>
                  </a:lnTo>
                  <a:lnTo>
                    <a:pt x="632" y="1076"/>
                  </a:lnTo>
                  <a:lnTo>
                    <a:pt x="566" y="1174"/>
                  </a:lnTo>
                  <a:lnTo>
                    <a:pt x="498" y="1280"/>
                  </a:lnTo>
                  <a:lnTo>
                    <a:pt x="434" y="1394"/>
                  </a:lnTo>
                  <a:lnTo>
                    <a:pt x="370" y="1518"/>
                  </a:lnTo>
                  <a:lnTo>
                    <a:pt x="308" y="1650"/>
                  </a:lnTo>
                  <a:lnTo>
                    <a:pt x="248" y="1792"/>
                  </a:lnTo>
                  <a:lnTo>
                    <a:pt x="192" y="1944"/>
                  </a:lnTo>
                  <a:lnTo>
                    <a:pt x="138" y="2104"/>
                  </a:lnTo>
                  <a:lnTo>
                    <a:pt x="88" y="2274"/>
                  </a:lnTo>
                  <a:lnTo>
                    <a:pt x="42" y="2456"/>
                  </a:lnTo>
                  <a:lnTo>
                    <a:pt x="0" y="2648"/>
                  </a:lnTo>
                  <a:close/>
                </a:path>
              </a:pathLst>
            </a:custGeom>
            <a:gradFill rotWithShape="1">
              <a:gsLst>
                <a:gs pos="0">
                  <a:srgbClr val="D11364"/>
                </a:gs>
                <a:gs pos="100000">
                  <a:srgbClr val="D11364">
                    <a:gamma/>
                    <a:shade val="46275"/>
                    <a:invGamma/>
                  </a:srgbClr>
                </a:gs>
              </a:gsLst>
              <a:lin ang="5400000" scaled="1"/>
            </a:gradFill>
            <a:ln w="0">
              <a:noFill/>
              <a:prstDash val="solid"/>
              <a:round/>
              <a:headEnd/>
              <a:tailEnd/>
            </a:ln>
          </p:spPr>
          <p:txBody>
            <a:bodyPr/>
            <a:lstStyle/>
            <a:p>
              <a:endParaRPr lang="ar-IQ"/>
            </a:p>
          </p:txBody>
        </p:sp>
        <p:sp>
          <p:nvSpPr>
            <p:cNvPr id="75801" name="Rectangle 25"/>
            <p:cNvSpPr>
              <a:spLocks noChangeArrowheads="1"/>
            </p:cNvSpPr>
            <p:nvPr/>
          </p:nvSpPr>
          <p:spPr bwMode="gray">
            <a:xfrm>
              <a:off x="3082" y="1787"/>
              <a:ext cx="1743" cy="192"/>
            </a:xfrm>
            <a:prstGeom prst="rect">
              <a:avLst/>
            </a:prstGeom>
            <a:gradFill rotWithShape="1">
              <a:gsLst>
                <a:gs pos="0">
                  <a:schemeClr val="accent2">
                    <a:gamma/>
                    <a:shade val="72549"/>
                    <a:invGamma/>
                  </a:schemeClr>
                </a:gs>
                <a:gs pos="50000">
                  <a:schemeClr val="accent2"/>
                </a:gs>
                <a:gs pos="100000">
                  <a:schemeClr val="accent2">
                    <a:gamma/>
                    <a:shade val="72549"/>
                    <a:invGamma/>
                  </a:schemeClr>
                </a:gs>
              </a:gsLst>
              <a:lin ang="2700000" scaled="1"/>
            </a:gradFill>
            <a:ln w="9525">
              <a:noFill/>
              <a:miter lim="800000"/>
              <a:headEnd/>
              <a:tailEnd/>
            </a:ln>
            <a:effectLst/>
          </p:spPr>
          <p:txBody>
            <a:bodyPr wrap="none" lIns="91429" tIns="45715" rIns="91429" bIns="45715" anchor="ctr"/>
            <a:lstStyle/>
            <a:p>
              <a:pPr algn="ctr" eaLnBrk="0" hangingPunct="0"/>
              <a:r>
                <a:rPr lang="en-US" sz="1600" b="1" dirty="0" smtClean="0">
                  <a:solidFill>
                    <a:srgbClr val="FFFFFF"/>
                  </a:solidFill>
                  <a:latin typeface="Verdana" pitchFamily="34" charset="0"/>
                </a:rPr>
                <a:t>1</a:t>
              </a:r>
              <a:endParaRPr lang="en-US" sz="1600" b="1" dirty="0">
                <a:solidFill>
                  <a:srgbClr val="FFFFFF"/>
                </a:solidFill>
                <a:latin typeface="Verdana" pitchFamily="34" charset="0"/>
              </a:endParaRPr>
            </a:p>
          </p:txBody>
        </p:sp>
        <p:sp>
          <p:nvSpPr>
            <p:cNvPr id="75802" name="Rectangle 26"/>
            <p:cNvSpPr>
              <a:spLocks noChangeArrowheads="1"/>
            </p:cNvSpPr>
            <p:nvPr/>
          </p:nvSpPr>
          <p:spPr bwMode="gray">
            <a:xfrm>
              <a:off x="2556" y="2310"/>
              <a:ext cx="1900" cy="188"/>
            </a:xfrm>
            <a:prstGeom prst="rect">
              <a:avLst/>
            </a:prstGeom>
            <a:gradFill rotWithShape="1">
              <a:gsLst>
                <a:gs pos="0">
                  <a:schemeClr val="hlink">
                    <a:gamma/>
                    <a:shade val="72549"/>
                    <a:invGamma/>
                  </a:schemeClr>
                </a:gs>
                <a:gs pos="50000">
                  <a:schemeClr val="hlink"/>
                </a:gs>
                <a:gs pos="100000">
                  <a:schemeClr val="hlink">
                    <a:gamma/>
                    <a:shade val="72549"/>
                    <a:invGamma/>
                  </a:schemeClr>
                </a:gs>
              </a:gsLst>
              <a:lin ang="2700000" scaled="1"/>
            </a:gradFill>
            <a:ln w="9525">
              <a:noFill/>
              <a:miter lim="800000"/>
              <a:headEnd/>
              <a:tailEnd/>
            </a:ln>
            <a:effectLst/>
          </p:spPr>
          <p:txBody>
            <a:bodyPr wrap="none" lIns="91429" tIns="45715" rIns="91429" bIns="45715" anchor="ctr"/>
            <a:lstStyle/>
            <a:p>
              <a:pPr algn="ctr" eaLnBrk="0" hangingPunct="0"/>
              <a:r>
                <a:rPr lang="en-US" sz="1600" b="1" dirty="0" smtClean="0">
                  <a:solidFill>
                    <a:srgbClr val="FFFFFF"/>
                  </a:solidFill>
                  <a:latin typeface="Verdana" pitchFamily="34" charset="0"/>
                </a:rPr>
                <a:t>2</a:t>
              </a:r>
              <a:endParaRPr lang="en-US" sz="1600" b="1" dirty="0">
                <a:solidFill>
                  <a:srgbClr val="FFFFFF"/>
                </a:solidFill>
                <a:latin typeface="Verdana" pitchFamily="34" charset="0"/>
              </a:endParaRPr>
            </a:p>
          </p:txBody>
        </p:sp>
        <p:sp>
          <p:nvSpPr>
            <p:cNvPr id="75803" name="Freeform 27"/>
            <p:cNvSpPr>
              <a:spLocks/>
            </p:cNvSpPr>
            <p:nvPr/>
          </p:nvSpPr>
          <p:spPr bwMode="gray">
            <a:xfrm>
              <a:off x="2036" y="2494"/>
              <a:ext cx="2415" cy="343"/>
            </a:xfrm>
            <a:custGeom>
              <a:avLst/>
              <a:gdLst/>
              <a:ahLst/>
              <a:cxnLst>
                <a:cxn ang="0">
                  <a:pos x="1742" y="286"/>
                </a:cxn>
                <a:cxn ang="0">
                  <a:pos x="0" y="286"/>
                </a:cxn>
                <a:cxn ang="0">
                  <a:pos x="446" y="0"/>
                </a:cxn>
                <a:cxn ang="0">
                  <a:pos x="2048" y="0"/>
                </a:cxn>
                <a:cxn ang="0">
                  <a:pos x="1742" y="286"/>
                </a:cxn>
              </a:cxnLst>
              <a:rect l="0" t="0" r="r" b="b"/>
              <a:pathLst>
                <a:path w="2048" h="286">
                  <a:moveTo>
                    <a:pt x="1742" y="286"/>
                  </a:moveTo>
                  <a:lnTo>
                    <a:pt x="0" y="286"/>
                  </a:lnTo>
                  <a:lnTo>
                    <a:pt x="446" y="0"/>
                  </a:lnTo>
                  <a:lnTo>
                    <a:pt x="2048" y="0"/>
                  </a:lnTo>
                  <a:lnTo>
                    <a:pt x="1742" y="286"/>
                  </a:lnTo>
                  <a:close/>
                </a:path>
              </a:pathLst>
            </a:custGeom>
            <a:solidFill>
              <a:schemeClr val="folHlink"/>
            </a:solidFill>
            <a:ln w="0">
              <a:noFill/>
              <a:prstDash val="solid"/>
              <a:round/>
              <a:headEnd/>
              <a:tailEnd/>
            </a:ln>
          </p:spPr>
          <p:txBody>
            <a:bodyPr/>
            <a:lstStyle/>
            <a:p>
              <a:endParaRPr lang="ar-IQ"/>
            </a:p>
          </p:txBody>
        </p:sp>
        <p:sp>
          <p:nvSpPr>
            <p:cNvPr id="75804" name="Rectangle 28"/>
            <p:cNvSpPr>
              <a:spLocks noChangeArrowheads="1"/>
            </p:cNvSpPr>
            <p:nvPr/>
          </p:nvSpPr>
          <p:spPr bwMode="gray">
            <a:xfrm>
              <a:off x="2038" y="2836"/>
              <a:ext cx="2056" cy="188"/>
            </a:xfrm>
            <a:prstGeom prst="rect">
              <a:avLst/>
            </a:prstGeom>
            <a:gradFill rotWithShape="1">
              <a:gsLst>
                <a:gs pos="0">
                  <a:schemeClr val="folHlink">
                    <a:gamma/>
                    <a:shade val="72549"/>
                    <a:invGamma/>
                  </a:schemeClr>
                </a:gs>
                <a:gs pos="50000">
                  <a:schemeClr val="folHlink"/>
                </a:gs>
                <a:gs pos="100000">
                  <a:schemeClr val="folHlink">
                    <a:gamma/>
                    <a:shade val="72549"/>
                    <a:invGamma/>
                  </a:schemeClr>
                </a:gs>
              </a:gsLst>
              <a:lin ang="2700000" scaled="1"/>
            </a:gradFill>
            <a:ln w="9525">
              <a:noFill/>
              <a:miter lim="800000"/>
              <a:headEnd/>
              <a:tailEnd/>
            </a:ln>
            <a:effectLst/>
          </p:spPr>
          <p:txBody>
            <a:bodyPr wrap="none" lIns="91429" tIns="45715" rIns="91429" bIns="45715" anchor="ctr"/>
            <a:lstStyle/>
            <a:p>
              <a:pPr algn="ctr" eaLnBrk="0" hangingPunct="0"/>
              <a:r>
                <a:rPr lang="en-US" sz="1600" b="1" dirty="0" smtClean="0">
                  <a:solidFill>
                    <a:srgbClr val="FFFFFF"/>
                  </a:solidFill>
                  <a:latin typeface="Verdana" pitchFamily="34" charset="0"/>
                </a:rPr>
                <a:t>3</a:t>
              </a:r>
              <a:endParaRPr lang="en-US" sz="1600" b="1" dirty="0">
                <a:solidFill>
                  <a:srgbClr val="FFFFFF"/>
                </a:solidFill>
                <a:latin typeface="Verdana" pitchFamily="34" charset="0"/>
              </a:endParaRPr>
            </a:p>
          </p:txBody>
        </p:sp>
        <p:sp>
          <p:nvSpPr>
            <p:cNvPr id="75805" name="Rectangle 29"/>
            <p:cNvSpPr>
              <a:spLocks noChangeArrowheads="1"/>
            </p:cNvSpPr>
            <p:nvPr/>
          </p:nvSpPr>
          <p:spPr bwMode="gray">
            <a:xfrm>
              <a:off x="1514" y="3363"/>
              <a:ext cx="2213" cy="187"/>
            </a:xfrm>
            <a:prstGeom prst="rect">
              <a:avLst/>
            </a:prstGeom>
            <a:gradFill rotWithShape="1">
              <a:gsLst>
                <a:gs pos="0">
                  <a:schemeClr val="tx2">
                    <a:gamma/>
                    <a:shade val="72549"/>
                    <a:invGamma/>
                  </a:schemeClr>
                </a:gs>
                <a:gs pos="50000">
                  <a:schemeClr val="tx2"/>
                </a:gs>
                <a:gs pos="100000">
                  <a:schemeClr val="tx2">
                    <a:gamma/>
                    <a:shade val="72549"/>
                    <a:invGamma/>
                  </a:schemeClr>
                </a:gs>
              </a:gsLst>
              <a:lin ang="2700000" scaled="1"/>
            </a:gradFill>
            <a:ln w="9525">
              <a:noFill/>
              <a:miter lim="800000"/>
              <a:headEnd/>
              <a:tailEnd/>
            </a:ln>
            <a:effectLst/>
          </p:spPr>
          <p:txBody>
            <a:bodyPr wrap="none" lIns="91429" tIns="45715" rIns="91429" bIns="45715" anchor="ctr"/>
            <a:lstStyle/>
            <a:p>
              <a:pPr algn="ctr" eaLnBrk="0" hangingPunct="0"/>
              <a:r>
                <a:rPr lang="en-US" sz="1600" b="1" dirty="0" smtClean="0">
                  <a:solidFill>
                    <a:srgbClr val="FFFFFF"/>
                  </a:solidFill>
                  <a:latin typeface="Verdana" pitchFamily="34" charset="0"/>
                </a:rPr>
                <a:t>4</a:t>
              </a:r>
              <a:endParaRPr lang="en-US" sz="1600" b="1" dirty="0">
                <a:solidFill>
                  <a:srgbClr val="FFFFFF"/>
                </a:solidFill>
                <a:latin typeface="Verdana" pitchFamily="34" charset="0"/>
              </a:endParaRPr>
            </a:p>
          </p:txBody>
        </p:sp>
      </p:grpSp>
      <p:sp>
        <p:nvSpPr>
          <p:cNvPr id="31" name="مربع نص 30"/>
          <p:cNvSpPr txBox="1"/>
          <p:nvPr/>
        </p:nvSpPr>
        <p:spPr>
          <a:xfrm>
            <a:off x="1187624" y="1124744"/>
            <a:ext cx="6840760" cy="369332"/>
          </a:xfrm>
          <a:prstGeom prst="rect">
            <a:avLst/>
          </a:prstGeom>
          <a:noFill/>
        </p:spPr>
        <p:txBody>
          <a:bodyPr wrap="square" rtlCol="1">
            <a:spAutoFit/>
          </a:bodyPr>
          <a:lstStyle/>
          <a:p>
            <a:endParaRPr lang="ar-IQ" dirty="0"/>
          </a:p>
        </p:txBody>
      </p:sp>
      <p:sp>
        <p:nvSpPr>
          <p:cNvPr id="9830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152352" rIns="228528" bIns="38088"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sz="13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مميزات لغات المستوى العالي:</a:t>
            </a:r>
            <a:endParaRPr kumimoji="0" lang="en-US" sz="1300" b="1"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Text Box 12"/>
          <p:cNvSpPr txBox="1">
            <a:spLocks noChangeArrowheads="1"/>
          </p:cNvSpPr>
          <p:nvPr/>
        </p:nvSpPr>
        <p:spPr bwMode="gray">
          <a:xfrm>
            <a:off x="971600" y="3140968"/>
            <a:ext cx="3240360" cy="369322"/>
          </a:xfrm>
          <a:prstGeom prst="rect">
            <a:avLst/>
          </a:prstGeom>
          <a:noFill/>
          <a:ln w="9525">
            <a:noFill/>
            <a:miter lim="800000"/>
            <a:headEnd/>
            <a:tailEnd/>
          </a:ln>
          <a:effectLst/>
        </p:spPr>
        <p:txBody>
          <a:bodyPr wrap="square" lIns="91429" tIns="45715" rIns="91429" bIns="45715">
            <a:spAutoFit/>
          </a:bodyPr>
          <a:lstStyle/>
          <a:p>
            <a:pPr lvl="0" algn="r"/>
            <a:r>
              <a:rPr lang="ar-SA" b="1" dirty="0" smtClean="0">
                <a:solidFill>
                  <a:srgbClr val="00B0F0"/>
                </a:solidFill>
              </a:rPr>
              <a:t>سهولة تعلمها وسهولة كتابة البرامج فيها</a:t>
            </a:r>
            <a:endParaRPr lang="en-US" b="1" dirty="0">
              <a:solidFill>
                <a:srgbClr val="00B0F0"/>
              </a:solidFill>
            </a:endParaRPr>
          </a:p>
        </p:txBody>
      </p:sp>
    </p:spTree>
  </p:cSld>
  <p:clrMapOvr>
    <a:masterClrMapping/>
  </p:clrMapOvr>
  <p:transition spd="slow">
    <p:checker/>
  </p:transition>
  <p:timing>
    <p:tnLst>
      <p:par>
        <p:cTn id="1" dur="indefinite" restart="never" nodeType="tmRoot"/>
      </p:par>
    </p:tnLst>
  </p:timing>
</p:sld>
</file>

<file path=ppt/theme/theme1.xml><?xml version="1.0" encoding="utf-8"?>
<a:theme xmlns:a="http://schemas.openxmlformats.org/drawingml/2006/main" name="template (5)">
  <a:themeElements>
    <a:clrScheme name="sample 3">
      <a:dk1>
        <a:srgbClr val="000066"/>
      </a:dk1>
      <a:lt1>
        <a:srgbClr val="FFFFFF"/>
      </a:lt1>
      <a:dk2>
        <a:srgbClr val="50A834"/>
      </a:dk2>
      <a:lt2>
        <a:srgbClr val="B2B2B2"/>
      </a:lt2>
      <a:accent1>
        <a:srgbClr val="2045AE"/>
      </a:accent1>
      <a:accent2>
        <a:srgbClr val="FF9933"/>
      </a:accent2>
      <a:accent3>
        <a:srgbClr val="FFFFFF"/>
      </a:accent3>
      <a:accent4>
        <a:srgbClr val="000056"/>
      </a:accent4>
      <a:accent5>
        <a:srgbClr val="ABB0D3"/>
      </a:accent5>
      <a:accent6>
        <a:srgbClr val="E78A2D"/>
      </a:accent6>
      <a:hlink>
        <a:srgbClr val="3DC5C5"/>
      </a:hlink>
      <a:folHlink>
        <a:srgbClr val="6B41BF"/>
      </a:folHlink>
    </a:clrScheme>
    <a:fontScheme name="sa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ample 1">
        <a:dk1>
          <a:srgbClr val="4C1A37"/>
        </a:dk1>
        <a:lt1>
          <a:srgbClr val="FFFFFF"/>
        </a:lt1>
        <a:dk2>
          <a:srgbClr val="FFFFE7"/>
        </a:dk2>
        <a:lt2>
          <a:srgbClr val="B2B2B2"/>
        </a:lt2>
        <a:accent1>
          <a:srgbClr val="C06C98"/>
        </a:accent1>
        <a:accent2>
          <a:srgbClr val="FF9966"/>
        </a:accent2>
        <a:accent3>
          <a:srgbClr val="FFFFFF"/>
        </a:accent3>
        <a:accent4>
          <a:srgbClr val="40142D"/>
        </a:accent4>
        <a:accent5>
          <a:srgbClr val="DCBACA"/>
        </a:accent5>
        <a:accent6>
          <a:srgbClr val="E78A5C"/>
        </a:accent6>
        <a:hlink>
          <a:srgbClr val="BD6D45"/>
        </a:hlink>
        <a:folHlink>
          <a:srgbClr val="3AABC6"/>
        </a:folHlink>
      </a:clrScheme>
      <a:clrMap bg1="lt1" tx1="dk1" bg2="lt2" tx2="dk2" accent1="accent1" accent2="accent2" accent3="accent3" accent4="accent4" accent5="accent5" accent6="accent6" hlink="hlink" folHlink="folHlink"/>
    </a:extraClrScheme>
    <a:extraClrScheme>
      <a:clrScheme name="sample 2">
        <a:dk1>
          <a:srgbClr val="003366"/>
        </a:dk1>
        <a:lt1>
          <a:srgbClr val="FFFFFF"/>
        </a:lt1>
        <a:dk2>
          <a:srgbClr val="FFFFFF"/>
        </a:dk2>
        <a:lt2>
          <a:srgbClr val="B2B2B2"/>
        </a:lt2>
        <a:accent1>
          <a:srgbClr val="2879B0"/>
        </a:accent1>
        <a:accent2>
          <a:srgbClr val="0099CC"/>
        </a:accent2>
        <a:accent3>
          <a:srgbClr val="FFFFFF"/>
        </a:accent3>
        <a:accent4>
          <a:srgbClr val="002A56"/>
        </a:accent4>
        <a:accent5>
          <a:srgbClr val="ACBED4"/>
        </a:accent5>
        <a:accent6>
          <a:srgbClr val="008AB9"/>
        </a:accent6>
        <a:hlink>
          <a:srgbClr val="A9683B"/>
        </a:hlink>
        <a:folHlink>
          <a:srgbClr val="166A84"/>
        </a:folHlink>
      </a:clrScheme>
      <a:clrMap bg1="lt1" tx1="dk1" bg2="lt2" tx2="dk2" accent1="accent1" accent2="accent2" accent3="accent3" accent4="accent4" accent5="accent5" accent6="accent6" hlink="hlink" folHlink="folHlink"/>
    </a:extraClrScheme>
    <a:extraClrScheme>
      <a:clrScheme name="sample 3">
        <a:dk1>
          <a:srgbClr val="000066"/>
        </a:dk1>
        <a:lt1>
          <a:srgbClr val="FFFFFF"/>
        </a:lt1>
        <a:dk2>
          <a:srgbClr val="50A834"/>
        </a:dk2>
        <a:lt2>
          <a:srgbClr val="B2B2B2"/>
        </a:lt2>
        <a:accent1>
          <a:srgbClr val="2045AE"/>
        </a:accent1>
        <a:accent2>
          <a:srgbClr val="FF9933"/>
        </a:accent2>
        <a:accent3>
          <a:srgbClr val="FFFFFF"/>
        </a:accent3>
        <a:accent4>
          <a:srgbClr val="000056"/>
        </a:accent4>
        <a:accent5>
          <a:srgbClr val="ABB0D3"/>
        </a:accent5>
        <a:accent6>
          <a:srgbClr val="E78A2D"/>
        </a:accent6>
        <a:hlink>
          <a:srgbClr val="3DC5C5"/>
        </a:hlink>
        <a:folHlink>
          <a:srgbClr val="6B41B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template (5)</Template>
  <TotalTime>85</TotalTime>
  <Words>769</Words>
  <Application>Microsoft Office PowerPoint</Application>
  <PresentationFormat>عرض على الشاشة (3:4)‏</PresentationFormat>
  <Paragraphs>61</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template (5)</vt:lpstr>
      <vt:lpstr>لغات البرمجة</vt:lpstr>
      <vt:lpstr>تنقسم لغات البرمجة من حيث مستوى الفهم والتعقيد إلى مستويين</vt:lpstr>
      <vt:lpstr>الشريحة 3</vt:lpstr>
      <vt:lpstr>لغات المستوى المنخفض (Low level languages)</vt:lpstr>
      <vt:lpstr>لغات المستوى العالي (High level languages)</vt:lpstr>
      <vt:lpstr>مميزات لغات المستوى العالي: </vt:lpstr>
      <vt:lpstr>انواع  لغات المستوى العالي</vt:lpstr>
      <vt:lpstr>لغات الجيل الرابع</vt:lpstr>
      <vt:lpstr>مميزات لغات المستوى العالي: </vt:lpstr>
      <vt:lpstr>أساليب البرمجة</vt:lpstr>
      <vt:lpstr>الشريحة 11</vt:lpstr>
    </vt:vector>
  </TitlesOfParts>
  <Company>BLACK EDITION - tum0r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hp</dc:creator>
  <cp:lastModifiedBy>hp</cp:lastModifiedBy>
  <cp:revision>11</cp:revision>
  <dcterms:created xsi:type="dcterms:W3CDTF">2017-12-02T11:00:43Z</dcterms:created>
  <dcterms:modified xsi:type="dcterms:W3CDTF">2018-02-10T15:13:37Z</dcterms:modified>
</cp:coreProperties>
</file>